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handoutMasterIdLst>
    <p:handoutMasterId r:id="rId85"/>
  </p:handoutMasterIdLst>
  <p:sldIdLst>
    <p:sldId id="293" r:id="rId2"/>
    <p:sldId id="294" r:id="rId3"/>
    <p:sldId id="259" r:id="rId4"/>
    <p:sldId id="296" r:id="rId5"/>
    <p:sldId id="402" r:id="rId6"/>
    <p:sldId id="435" r:id="rId7"/>
    <p:sldId id="403" r:id="rId8"/>
    <p:sldId id="404" r:id="rId9"/>
    <p:sldId id="431" r:id="rId10"/>
    <p:sldId id="406" r:id="rId11"/>
    <p:sldId id="407" r:id="rId12"/>
    <p:sldId id="408" r:id="rId13"/>
    <p:sldId id="356" r:id="rId14"/>
    <p:sldId id="362" r:id="rId15"/>
    <p:sldId id="361" r:id="rId16"/>
    <p:sldId id="363" r:id="rId17"/>
    <p:sldId id="364" r:id="rId18"/>
    <p:sldId id="430" r:id="rId19"/>
    <p:sldId id="432" r:id="rId20"/>
    <p:sldId id="434" r:id="rId21"/>
    <p:sldId id="374" r:id="rId22"/>
    <p:sldId id="445" r:id="rId23"/>
    <p:sldId id="442" r:id="rId24"/>
    <p:sldId id="443" r:id="rId25"/>
    <p:sldId id="441" r:id="rId26"/>
    <p:sldId id="367" r:id="rId27"/>
    <p:sldId id="287" r:id="rId28"/>
    <p:sldId id="295" r:id="rId29"/>
    <p:sldId id="401" r:id="rId30"/>
    <p:sldId id="371" r:id="rId31"/>
    <p:sldId id="292" r:id="rId32"/>
    <p:sldId id="440" r:id="rId33"/>
    <p:sldId id="413" r:id="rId34"/>
    <p:sldId id="370" r:id="rId35"/>
    <p:sldId id="277" r:id="rId36"/>
    <p:sldId id="414" r:id="rId37"/>
    <p:sldId id="372" r:id="rId38"/>
    <p:sldId id="424" r:id="rId39"/>
    <p:sldId id="425" r:id="rId40"/>
    <p:sldId id="381" r:id="rId41"/>
    <p:sldId id="380" r:id="rId42"/>
    <p:sldId id="382" r:id="rId43"/>
    <p:sldId id="383" r:id="rId44"/>
    <p:sldId id="446" r:id="rId45"/>
    <p:sldId id="395" r:id="rId46"/>
    <p:sldId id="405" r:id="rId47"/>
    <p:sldId id="409" r:id="rId48"/>
    <p:sldId id="410" r:id="rId49"/>
    <p:sldId id="385" r:id="rId50"/>
    <p:sldId id="437" r:id="rId51"/>
    <p:sldId id="438" r:id="rId52"/>
    <p:sldId id="389" r:id="rId53"/>
    <p:sldId id="387" r:id="rId54"/>
    <p:sldId id="390" r:id="rId55"/>
    <p:sldId id="421" r:id="rId56"/>
    <p:sldId id="260" r:id="rId57"/>
    <p:sldId id="422" r:id="rId58"/>
    <p:sldId id="262" r:id="rId59"/>
    <p:sldId id="263" r:id="rId60"/>
    <p:sldId id="388" r:id="rId61"/>
    <p:sldId id="393" r:id="rId62"/>
    <p:sldId id="396" r:id="rId63"/>
    <p:sldId id="261" r:id="rId64"/>
    <p:sldId id="397" r:id="rId65"/>
    <p:sldId id="418" r:id="rId66"/>
    <p:sldId id="419" r:id="rId67"/>
    <p:sldId id="258" r:id="rId68"/>
    <p:sldId id="399" r:id="rId69"/>
    <p:sldId id="394" r:id="rId70"/>
    <p:sldId id="400" r:id="rId71"/>
    <p:sldId id="439" r:id="rId72"/>
    <p:sldId id="420" r:id="rId73"/>
    <p:sldId id="365" r:id="rId74"/>
    <p:sldId id="366" r:id="rId75"/>
    <p:sldId id="375" r:id="rId76"/>
    <p:sldId id="376" r:id="rId77"/>
    <p:sldId id="378" r:id="rId78"/>
    <p:sldId id="377" r:id="rId79"/>
    <p:sldId id="379" r:id="rId80"/>
    <p:sldId id="436" r:id="rId81"/>
    <p:sldId id="417" r:id="rId82"/>
    <p:sldId id="297" r:id="rId83"/>
  </p:sldIdLst>
  <p:sldSz cx="9144000" cy="6858000" type="screen4x3"/>
  <p:notesSz cx="6858000" cy="9144000"/>
  <p:embeddedFontLst>
    <p:embeddedFont>
      <p:font typeface="굴림체" panose="020B0609000101010101" pitchFamily="49" charset="-127"/>
      <p:regular r:id="rId86"/>
    </p:embeddedFont>
    <p:embeddedFont>
      <p:font typeface="맑은 고딕" panose="020B0503020000020004" pitchFamily="34" charset="-127"/>
      <p:regular r:id="rId87"/>
      <p:bold r:id="rId88"/>
    </p:embeddedFont>
    <p:embeddedFont>
      <p:font typeface="Calibri" panose="020F0502020204030204" pitchFamily="34" charset="0"/>
      <p:regular r:id="rId89"/>
      <p:bold r:id="rId90"/>
      <p:italic r:id="rId91"/>
      <p:boldItalic r:id="rId92"/>
    </p:embeddedFont>
    <p:embeddedFont>
      <p:font typeface="Calibri Light" panose="020F0302020204030204" pitchFamily="34" charset="0"/>
      <p:regular r:id="rId93"/>
      <p:italic r:id="rId94"/>
    </p:embeddedFont>
    <p:embeddedFont>
      <p:font typeface="Cambria Math" panose="02040503050406030204" pitchFamily="18" charset="0"/>
      <p:regular r:id="rId95"/>
    </p:embeddedFont>
    <p:embeddedFont>
      <p:font typeface="Lucida Handwriting" panose="03010101010101010101" pitchFamily="66" charset="0"/>
      <p:regular r:id="rId9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92" autoAdjust="0"/>
  </p:normalViewPr>
  <p:slideViewPr>
    <p:cSldViewPr>
      <p:cViewPr varScale="1">
        <p:scale>
          <a:sx n="67" d="100"/>
          <a:sy n="67" d="100"/>
        </p:scale>
        <p:origin x="884" y="6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93" Type="http://schemas.openxmlformats.org/officeDocument/2006/relationships/font" Target="fonts/font8.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2023-09-04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2023-09-04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2023-09-04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5CFC198-34C6-4F85-89A4-6A9ABEF0DBBE}" type="datetimeFigureOut">
              <a:rPr lang="tr-TR" smtClean="0"/>
              <a:t>4.09.2023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292381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2023-09-04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2023-09-04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2023-09-04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5CFC198-34C6-4F85-89A4-6A9ABEF0DBBE}" type="datetimeFigureOut">
              <a:rPr lang="tr-TR" smtClean="0"/>
              <a:t>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089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CFC198-34C6-4F85-89A4-6A9ABEF0DBBE}" type="datetimeFigureOut">
              <a:rPr lang="tr-TR" smtClean="0"/>
              <a:t>4.09.2023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280717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167541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2023-09-04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 id="2147483661" r:id="rId10"/>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0.png"/><Relationship Id="rId18" Type="http://schemas.openxmlformats.org/officeDocument/2006/relationships/image" Target="../media/image250.png"/><Relationship Id="rId3" Type="http://schemas.openxmlformats.org/officeDocument/2006/relationships/image" Target="../media/image100.png"/><Relationship Id="rId21" Type="http://schemas.openxmlformats.org/officeDocument/2006/relationships/image" Target="../media/image43.png"/><Relationship Id="rId7" Type="http://schemas.openxmlformats.org/officeDocument/2006/relationships/image" Target="../media/image140.png"/><Relationship Id="rId12" Type="http://schemas.openxmlformats.org/officeDocument/2006/relationships/image" Target="../media/image190.png"/><Relationship Id="rId17" Type="http://schemas.openxmlformats.org/officeDocument/2006/relationships/image" Target="../media/image43.png"/><Relationship Id="rId2" Type="http://schemas.openxmlformats.org/officeDocument/2006/relationships/image" Target="../media/image46.png"/><Relationship Id="rId16" Type="http://schemas.openxmlformats.org/officeDocument/2006/relationships/image" Target="../media/image230.png"/><Relationship Id="rId20" Type="http://schemas.openxmlformats.org/officeDocument/2006/relationships/image" Target="../media/image270.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120.png"/><Relationship Id="rId15" Type="http://schemas.openxmlformats.org/officeDocument/2006/relationships/image" Target="../media/image220.png"/><Relationship Id="rId10" Type="http://schemas.openxmlformats.org/officeDocument/2006/relationships/image" Target="../media/image170.png"/><Relationship Id="rId19" Type="http://schemas.openxmlformats.org/officeDocument/2006/relationships/image" Target="../media/image260.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210.png"/></Relationships>
</file>

<file path=ppt/slides/_rels/slide6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0.png"/><Relationship Id="rId18" Type="http://schemas.openxmlformats.org/officeDocument/2006/relationships/image" Target="../media/image250.png"/><Relationship Id="rId26" Type="http://schemas.openxmlformats.org/officeDocument/2006/relationships/image" Target="../media/image340.png"/><Relationship Id="rId3" Type="http://schemas.openxmlformats.org/officeDocument/2006/relationships/image" Target="../media/image100.png"/><Relationship Id="rId21" Type="http://schemas.openxmlformats.org/officeDocument/2006/relationships/image" Target="../media/image290.png"/><Relationship Id="rId34" Type="http://schemas.openxmlformats.org/officeDocument/2006/relationships/image" Target="../media/image420.png"/><Relationship Id="rId7" Type="http://schemas.openxmlformats.org/officeDocument/2006/relationships/image" Target="../media/image140.png"/><Relationship Id="rId12" Type="http://schemas.openxmlformats.org/officeDocument/2006/relationships/image" Target="../media/image190.png"/><Relationship Id="rId17" Type="http://schemas.openxmlformats.org/officeDocument/2006/relationships/image" Target="../media/image43.png"/><Relationship Id="rId25" Type="http://schemas.openxmlformats.org/officeDocument/2006/relationships/image" Target="../media/image330.png"/><Relationship Id="rId33" Type="http://schemas.openxmlformats.org/officeDocument/2006/relationships/image" Target="../media/image410.png"/><Relationship Id="rId2" Type="http://schemas.openxmlformats.org/officeDocument/2006/relationships/image" Target="../media/image280.png"/><Relationship Id="rId16" Type="http://schemas.openxmlformats.org/officeDocument/2006/relationships/image" Target="../media/image230.png"/><Relationship Id="rId20" Type="http://schemas.openxmlformats.org/officeDocument/2006/relationships/image" Target="../media/image270.png"/><Relationship Id="rId29" Type="http://schemas.openxmlformats.org/officeDocument/2006/relationships/image" Target="../media/image370.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80.png"/><Relationship Id="rId24" Type="http://schemas.openxmlformats.org/officeDocument/2006/relationships/image" Target="../media/image320.png"/><Relationship Id="rId32" Type="http://schemas.openxmlformats.org/officeDocument/2006/relationships/image" Target="../media/image400.png"/><Relationship Id="rId5" Type="http://schemas.openxmlformats.org/officeDocument/2006/relationships/image" Target="../media/image120.png"/><Relationship Id="rId15" Type="http://schemas.openxmlformats.org/officeDocument/2006/relationships/image" Target="../media/image220.png"/><Relationship Id="rId23" Type="http://schemas.openxmlformats.org/officeDocument/2006/relationships/image" Target="../media/image310.png"/><Relationship Id="rId28" Type="http://schemas.openxmlformats.org/officeDocument/2006/relationships/image" Target="../media/image360.png"/><Relationship Id="rId10" Type="http://schemas.openxmlformats.org/officeDocument/2006/relationships/image" Target="../media/image170.png"/><Relationship Id="rId19" Type="http://schemas.openxmlformats.org/officeDocument/2006/relationships/image" Target="../media/image260.png"/><Relationship Id="rId31" Type="http://schemas.openxmlformats.org/officeDocument/2006/relationships/image" Target="../media/image390.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210.png"/><Relationship Id="rId22" Type="http://schemas.openxmlformats.org/officeDocument/2006/relationships/image" Target="../media/image300.png"/><Relationship Id="rId27" Type="http://schemas.openxmlformats.org/officeDocument/2006/relationships/image" Target="../media/image350.png"/><Relationship Id="rId30" Type="http://schemas.openxmlformats.org/officeDocument/2006/relationships/image" Target="../media/image380.png"/><Relationship Id="rId35"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7139088" cy="1768260"/>
          </a:xfrm>
        </p:spPr>
        <p:txBody>
          <a:bodyPr/>
          <a:lstStyle/>
          <a:p>
            <a:r>
              <a:rPr lang="tr-TR" altLang="ko-KR">
                <a:solidFill>
                  <a:srgbClr val="EA6131"/>
                </a:solidFill>
              </a:rPr>
              <a:t>A</a:t>
            </a:r>
            <a:r>
              <a:rPr lang="tr-TR" altLang="ko-KR"/>
              <a:t>ğ ve A</a:t>
            </a:r>
            <a:r>
              <a:rPr lang="tr-TR" altLang="ko-KR">
                <a:solidFill>
                  <a:srgbClr val="EA6131"/>
                </a:solidFill>
              </a:rPr>
              <a:t>k</a:t>
            </a:r>
            <a:r>
              <a:rPr lang="tr-TR" altLang="ko-KR"/>
              <a:t>ış </a:t>
            </a:r>
            <a:r>
              <a:rPr lang="tr-TR" altLang="ko-KR">
                <a:solidFill>
                  <a:srgbClr val="EA6131"/>
                </a:solidFill>
              </a:rPr>
              <a:t>P</a:t>
            </a:r>
            <a:r>
              <a:rPr lang="tr-TR" altLang="ko-KR"/>
              <a:t>roblemleri</a:t>
            </a:r>
            <a:endParaRPr lang="ko-KR" altLang="en-US" b="1" dirty="0"/>
          </a:p>
        </p:txBody>
      </p:sp>
      <p:sp>
        <p:nvSpPr>
          <p:cNvPr id="18" name="직사각형 17"/>
          <p:cNvSpPr/>
          <p:nvPr/>
        </p:nvSpPr>
        <p:spPr>
          <a:xfrm>
            <a:off x="7308304" y="4293096"/>
            <a:ext cx="1656184"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Doç. Dr. M. Fatih Hocaoğlu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96187E-583A-7FAB-6233-73CC31E214E8}"/>
              </a:ext>
            </a:extLst>
          </p:cNvPr>
          <p:cNvSpPr>
            <a:spLocks noGrp="1"/>
          </p:cNvSpPr>
          <p:nvPr>
            <p:ph idx="1"/>
          </p:nvPr>
        </p:nvSpPr>
        <p:spPr/>
        <p:txBody>
          <a:bodyPr/>
          <a:lstStyle/>
          <a:p>
            <a:r>
              <a:rPr lang="tr-TR">
                <a:effectLst/>
              </a:rPr>
              <a:t>Ağı oluşturan düğümler arasındaki mümkün bağlantılar ve bağlantıların maliyetleri bellidir. Minimal yayılan ağaç problemleri için geliştirlen Prim algoritması (Prim's algoritm) işleyişi aşağıdaki gibidir;</a:t>
            </a:r>
          </a:p>
          <a:p>
            <a:endParaRPr lang="tr-TR"/>
          </a:p>
          <a:p>
            <a:pPr>
              <a:buFont typeface="+mj-lt"/>
              <a:buAutoNum type="arabicPeriod"/>
            </a:pPr>
            <a:r>
              <a:rPr lang="tr-TR">
                <a:effectLst/>
              </a:rPr>
              <a:t>Seçilen düğümler listesini bir boş liste olarak tanımla (Selecteds),</a:t>
            </a:r>
          </a:p>
          <a:p>
            <a:pPr>
              <a:lnSpc>
                <a:spcPct val="100000"/>
              </a:lnSpc>
              <a:buFont typeface="+mj-lt"/>
              <a:buAutoNum type="arabicPeriod"/>
            </a:pPr>
            <a:r>
              <a:rPr lang="tr-TR">
                <a:effectLst/>
              </a:rPr>
              <a:t>Rastgele bir düğüm seç (n),</a:t>
            </a:r>
          </a:p>
          <a:p>
            <a:pPr>
              <a:lnSpc>
                <a:spcPct val="100000"/>
              </a:lnSpc>
              <a:buFont typeface="+mj-lt"/>
              <a:buAutoNum type="arabicPeriod"/>
            </a:pPr>
            <a:r>
              <a:rPr lang="tr-TR">
                <a:effectLst/>
              </a:rPr>
              <a:t>Seçilen düğümü, seçilenler listesine ekle,</a:t>
            </a:r>
          </a:p>
          <a:p>
            <a:pPr lvl="1">
              <a:buFont typeface="+mj-lt"/>
              <a:buAutoNum type="arabicPeriod"/>
            </a:pPr>
            <a:r>
              <a:rPr lang="tr-TR">
                <a:effectLst/>
              </a:rPr>
              <a:t>Selecteds.append(n)</a:t>
            </a:r>
          </a:p>
          <a:p>
            <a:pPr lvl="1">
              <a:buFont typeface="+mj-lt"/>
              <a:buAutoNum type="arabicPeriod"/>
            </a:pPr>
            <a:r>
              <a:rPr lang="tr-TR">
                <a:effectLst/>
              </a:rPr>
              <a:t>Seçilen düğümler listesine en yakın düğümü seç (listedeki her bir elemana bağlantılı düğümlerden ek düşük maliyetli olan seçilir) n.new,</a:t>
            </a:r>
          </a:p>
          <a:p>
            <a:pPr>
              <a:lnSpc>
                <a:spcPct val="100000"/>
              </a:lnSpc>
              <a:buFont typeface="+mj-lt"/>
              <a:buAutoNum type="arabicPeriod"/>
            </a:pPr>
            <a:r>
              <a:rPr lang="tr-TR">
                <a:effectLst/>
              </a:rPr>
              <a:t>Seçilen düğümü seçilen düğümler listesine ekle,</a:t>
            </a:r>
          </a:p>
          <a:p>
            <a:pPr lvl="1">
              <a:buFont typeface="+mj-lt"/>
              <a:buAutoNum type="arabicPeriod"/>
            </a:pPr>
            <a:r>
              <a:rPr lang="tr-TR">
                <a:effectLst/>
              </a:rPr>
              <a:t>Selecteds.append(n.new))</a:t>
            </a:r>
          </a:p>
          <a:p>
            <a:pPr>
              <a:buFont typeface="+mj-lt"/>
              <a:buAutoNum type="arabicPeriod"/>
            </a:pPr>
            <a:r>
              <a:rPr lang="tr-TR">
                <a:effectLst/>
              </a:rPr>
              <a:t>Tüm düğümler seçilen düğümler listesine eklendi mi? Evet ise Dur, Değilse Adım 4'e git, </a:t>
            </a:r>
            <a:endParaRPr lang="tr-TR"/>
          </a:p>
        </p:txBody>
      </p:sp>
      <p:sp>
        <p:nvSpPr>
          <p:cNvPr id="3" name="Title 2">
            <a:extLst>
              <a:ext uri="{FF2B5EF4-FFF2-40B4-BE49-F238E27FC236}">
                <a16:creationId xmlns:a16="http://schemas.microsoft.com/office/drawing/2014/main" id="{1BBED07B-A5F9-2230-A872-69E675C578DB}"/>
              </a:ext>
            </a:extLst>
          </p:cNvPr>
          <p:cNvSpPr>
            <a:spLocks noGrp="1"/>
          </p:cNvSpPr>
          <p:nvPr>
            <p:ph type="title"/>
          </p:nvPr>
        </p:nvSpPr>
        <p:spPr/>
        <p:txBody>
          <a:bodyPr/>
          <a:lstStyle/>
          <a:p>
            <a:r>
              <a:rPr lang="tr-TR"/>
              <a:t>Prim Algoritması</a:t>
            </a:r>
          </a:p>
        </p:txBody>
      </p:sp>
      <p:pic>
        <p:nvPicPr>
          <p:cNvPr id="4" name="Picture 3">
            <a:extLst>
              <a:ext uri="{FF2B5EF4-FFF2-40B4-BE49-F238E27FC236}">
                <a16:creationId xmlns:a16="http://schemas.microsoft.com/office/drawing/2014/main" id="{AA82185F-73CF-72F5-222B-B38CB67B5E45}"/>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582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E7467A-E037-2FAA-7078-ECB6C753ACA4}"/>
              </a:ext>
            </a:extLst>
          </p:cNvPr>
          <p:cNvPicPr>
            <a:picLocks noGrp="1" noChangeAspect="1"/>
          </p:cNvPicPr>
          <p:nvPr>
            <p:ph idx="1"/>
          </p:nvPr>
        </p:nvPicPr>
        <p:blipFill>
          <a:blip r:embed="rId2"/>
          <a:stretch>
            <a:fillRect/>
          </a:stretch>
        </p:blipFill>
        <p:spPr>
          <a:xfrm>
            <a:off x="3059832" y="1556792"/>
            <a:ext cx="2437110" cy="2241430"/>
          </a:xfrm>
        </p:spPr>
      </p:pic>
      <p:sp>
        <p:nvSpPr>
          <p:cNvPr id="3" name="Title 2">
            <a:extLst>
              <a:ext uri="{FF2B5EF4-FFF2-40B4-BE49-F238E27FC236}">
                <a16:creationId xmlns:a16="http://schemas.microsoft.com/office/drawing/2014/main" id="{F7C10258-E0CB-9B69-DB8F-E038CB87FBA8}"/>
              </a:ext>
            </a:extLst>
          </p:cNvPr>
          <p:cNvSpPr>
            <a:spLocks noGrp="1"/>
          </p:cNvSpPr>
          <p:nvPr>
            <p:ph type="title"/>
          </p:nvPr>
        </p:nvSpPr>
        <p:spPr/>
        <p:txBody>
          <a:bodyPr/>
          <a:lstStyle/>
          <a:p>
            <a:r>
              <a:rPr lang="tr-TR"/>
              <a:t>Prim Algoritması: Örnek</a:t>
            </a:r>
          </a:p>
        </p:txBody>
      </p:sp>
      <p:pic>
        <p:nvPicPr>
          <p:cNvPr id="2" name="Picture 1">
            <a:extLst>
              <a:ext uri="{FF2B5EF4-FFF2-40B4-BE49-F238E27FC236}">
                <a16:creationId xmlns:a16="http://schemas.microsoft.com/office/drawing/2014/main" id="{B628A6BC-517F-43EC-FD7A-9D7E9A84CC46}"/>
              </a:ext>
            </a:extLst>
          </p:cNvPr>
          <p:cNvPicPr>
            <a:picLocks noChangeAspect="1"/>
          </p:cNvPicPr>
          <p:nvPr/>
        </p:nvPicPr>
        <p:blipFill>
          <a:blip r:embed="rId3"/>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759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53452ACF-E8F0-48BF-8CAB-2BB8C6ADA524}"/>
              </a:ext>
            </a:extLst>
          </p:cNvPr>
          <p:cNvSpPr>
            <a:spLocks noGrp="1" noChangeArrowheads="1"/>
          </p:cNvSpPr>
          <p:nvPr>
            <p:ph type="title"/>
          </p:nvPr>
        </p:nvSpPr>
        <p:spPr/>
        <p:txBody>
          <a:bodyPr/>
          <a:lstStyle/>
          <a:p>
            <a:r>
              <a:rPr lang="tr-TR"/>
              <a:t>Prim Algoritması: Örnek</a:t>
            </a:r>
            <a:endParaRPr lang="en-US" altLang="tr-TR"/>
          </a:p>
        </p:txBody>
      </p:sp>
      <p:sp>
        <p:nvSpPr>
          <p:cNvPr id="7172" name="Text Box 5">
            <a:extLst>
              <a:ext uri="{FF2B5EF4-FFF2-40B4-BE49-F238E27FC236}">
                <a16:creationId xmlns:a16="http://schemas.microsoft.com/office/drawing/2014/main" id="{068B10A7-E563-4B9B-9FFE-D0AD887DA5BB}"/>
              </a:ext>
            </a:extLst>
          </p:cNvPr>
          <p:cNvSpPr txBox="1">
            <a:spLocks noChangeArrowheads="1"/>
          </p:cNvSpPr>
          <p:nvPr/>
        </p:nvSpPr>
        <p:spPr bwMode="auto">
          <a:xfrm>
            <a:off x="738057" y="1531108"/>
            <a:ext cx="703173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341313" algn="l"/>
                <a:tab pos="681038" algn="l"/>
              </a:tabLst>
              <a:defRPr sz="3200">
                <a:solidFill>
                  <a:schemeClr val="tx1"/>
                </a:solidFill>
                <a:latin typeface="Times New Roman" panose="02020603050405020304" pitchFamily="18" charset="0"/>
              </a:defRPr>
            </a:lvl1pPr>
            <a:lvl2pPr marL="742950" indent="-285750">
              <a:tabLst>
                <a:tab pos="341313" algn="l"/>
                <a:tab pos="681038" algn="l"/>
              </a:tabLst>
              <a:defRPr sz="3200">
                <a:solidFill>
                  <a:schemeClr val="tx1"/>
                </a:solidFill>
                <a:latin typeface="Times New Roman" panose="02020603050405020304" pitchFamily="18" charset="0"/>
              </a:defRPr>
            </a:lvl2pPr>
            <a:lvl3pPr marL="1143000" indent="-228600">
              <a:tabLst>
                <a:tab pos="341313" algn="l"/>
                <a:tab pos="681038" algn="l"/>
              </a:tabLst>
              <a:defRPr sz="3200">
                <a:solidFill>
                  <a:schemeClr val="tx1"/>
                </a:solidFill>
                <a:latin typeface="Times New Roman" panose="02020603050405020304" pitchFamily="18" charset="0"/>
              </a:defRPr>
            </a:lvl3pPr>
            <a:lvl4pPr marL="1600200" indent="-228600">
              <a:tabLst>
                <a:tab pos="341313" algn="l"/>
                <a:tab pos="681038" algn="l"/>
              </a:tabLst>
              <a:defRPr sz="3200">
                <a:solidFill>
                  <a:schemeClr val="tx1"/>
                </a:solidFill>
                <a:latin typeface="Times New Roman" panose="02020603050405020304" pitchFamily="18" charset="0"/>
              </a:defRPr>
            </a:lvl4pPr>
            <a:lvl5pPr marL="2057400" indent="-228600">
              <a:tabLst>
                <a:tab pos="341313" algn="l"/>
                <a:tab pos="68103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9pPr>
          </a:lstStyle>
          <a:p>
            <a:r>
              <a:rPr lang="tr-TR" altLang="tr-TR" sz="1800" b="1" dirty="0">
                <a:latin typeface="Arial" panose="020B0604020202020204" pitchFamily="34" charset="0"/>
              </a:rPr>
              <a:t>Başlangıç</a:t>
            </a:r>
            <a:endParaRPr lang="en-US" altLang="tr-TR" sz="1800" b="1" dirty="0">
              <a:latin typeface="Arial" panose="020B0604020202020204" pitchFamily="34" charset="0"/>
            </a:endParaRPr>
          </a:p>
          <a:p>
            <a:r>
              <a:rPr lang="en-US" altLang="tr-TR" sz="1800" dirty="0">
                <a:latin typeface="Arial" panose="020B0604020202020204" pitchFamily="34" charset="0"/>
                <a:sym typeface="Symbol" panose="05050102010706020507" pitchFamily="18" charset="2"/>
              </a:rPr>
              <a:t>	a. </a:t>
            </a:r>
            <a:r>
              <a:rPr lang="tr-TR" altLang="tr-TR" sz="1800" dirty="0">
                <a:latin typeface="Arial" panose="020B0604020202020204" pitchFamily="34" charset="0"/>
                <a:sym typeface="Symbol" panose="05050102010706020507" pitchFamily="18" charset="2"/>
              </a:rPr>
              <a:t>Bir düğüm seçilir,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sym typeface="Symbol" panose="05050102010706020507" pitchFamily="18" charset="2"/>
              </a:rPr>
              <a:t> 	b. </a:t>
            </a:r>
            <a:r>
              <a:rPr lang="tr-TR" altLang="tr-TR" sz="1800" dirty="0">
                <a:latin typeface="Arial" panose="020B0604020202020204" pitchFamily="34" charset="0"/>
                <a:sym typeface="Symbol" panose="05050102010706020507" pitchFamily="18" charset="2"/>
              </a:rPr>
              <a:t>Başlangıç olarak sıfır atanır ve seçim kümesine eklenir,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rPr>
              <a:t>	c. </a:t>
            </a:r>
            <a:r>
              <a:rPr lang="tr-TR" altLang="tr-TR" sz="1800" dirty="0">
                <a:latin typeface="Arial" panose="020B0604020202020204" pitchFamily="34" charset="0"/>
              </a:rPr>
              <a:t>Kümeye en yakın düğüm seçilir ve kümeye eklenir,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sym typeface="Symbol" panose="05050102010706020507" pitchFamily="18" charset="2"/>
              </a:rPr>
              <a:t>	</a:t>
            </a:r>
            <a:r>
              <a:rPr lang="en-US" altLang="tr-TR" sz="1800" dirty="0">
                <a:latin typeface="Arial" panose="020B0604020202020204" pitchFamily="34" charset="0"/>
              </a:rPr>
              <a:t>d. </a:t>
            </a:r>
            <a:r>
              <a:rPr lang="tr-TR" altLang="tr-TR" sz="1800" dirty="0">
                <a:latin typeface="Arial" panose="020B0604020202020204" pitchFamily="34" charset="0"/>
              </a:rPr>
              <a:t>Tüm düğümler ekleninceye kadar devam edilir.</a:t>
            </a:r>
            <a:endParaRPr lang="en-US" altLang="tr-TR" sz="1800" dirty="0">
              <a:latin typeface="Arial" panose="020B0604020202020204" pitchFamily="34" charset="0"/>
            </a:endParaRPr>
          </a:p>
        </p:txBody>
      </p:sp>
      <p:grpSp>
        <p:nvGrpSpPr>
          <p:cNvPr id="7173" name="Group 7">
            <a:extLst>
              <a:ext uri="{FF2B5EF4-FFF2-40B4-BE49-F238E27FC236}">
                <a16:creationId xmlns:a16="http://schemas.microsoft.com/office/drawing/2014/main" id="{C6188D2A-B1D7-45E2-AB9F-97680B20E73C}"/>
              </a:ext>
            </a:extLst>
          </p:cNvPr>
          <p:cNvGrpSpPr>
            <a:grpSpLocks/>
          </p:cNvGrpSpPr>
          <p:nvPr/>
        </p:nvGrpSpPr>
        <p:grpSpPr bwMode="auto">
          <a:xfrm>
            <a:off x="2000250" y="3829050"/>
            <a:ext cx="1828800" cy="1543050"/>
            <a:chOff x="2160" y="1344"/>
            <a:chExt cx="1536" cy="1296"/>
          </a:xfrm>
        </p:grpSpPr>
        <p:sp>
          <p:nvSpPr>
            <p:cNvPr id="7188" name="Oval 8">
              <a:extLst>
                <a:ext uri="{FF2B5EF4-FFF2-40B4-BE49-F238E27FC236}">
                  <a16:creationId xmlns:a16="http://schemas.microsoft.com/office/drawing/2014/main" id="{C6959138-FE2E-4D8B-953C-A136AF4D8CC6}"/>
                </a:ext>
              </a:extLst>
            </p:cNvPr>
            <p:cNvSpPr>
              <a:spLocks noChangeArrowheads="1"/>
            </p:cNvSpPr>
            <p:nvPr/>
          </p:nvSpPr>
          <p:spPr bwMode="auto">
            <a:xfrm>
              <a:off x="2160" y="158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7189" name="Oval 9">
              <a:extLst>
                <a:ext uri="{FF2B5EF4-FFF2-40B4-BE49-F238E27FC236}">
                  <a16:creationId xmlns:a16="http://schemas.microsoft.com/office/drawing/2014/main" id="{2E33CC12-B112-4D78-B015-A8B84BACEE9C}"/>
                </a:ext>
              </a:extLst>
            </p:cNvPr>
            <p:cNvSpPr>
              <a:spLocks noChangeArrowheads="1"/>
            </p:cNvSpPr>
            <p:nvPr/>
          </p:nvSpPr>
          <p:spPr bwMode="auto">
            <a:xfrm>
              <a:off x="2304" y="240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7190" name="Oval 10">
              <a:extLst>
                <a:ext uri="{FF2B5EF4-FFF2-40B4-BE49-F238E27FC236}">
                  <a16:creationId xmlns:a16="http://schemas.microsoft.com/office/drawing/2014/main" id="{001B4FE8-F7CF-423E-B21B-06BE70FA8840}"/>
                </a:ext>
              </a:extLst>
            </p:cNvPr>
            <p:cNvSpPr>
              <a:spLocks noChangeArrowheads="1"/>
            </p:cNvSpPr>
            <p:nvPr/>
          </p:nvSpPr>
          <p:spPr bwMode="auto">
            <a:xfrm>
              <a:off x="3216" y="225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7191" name="Oval 11">
              <a:extLst>
                <a:ext uri="{FF2B5EF4-FFF2-40B4-BE49-F238E27FC236}">
                  <a16:creationId xmlns:a16="http://schemas.microsoft.com/office/drawing/2014/main" id="{C5259032-05FB-4A02-A70C-563603DA5490}"/>
                </a:ext>
              </a:extLst>
            </p:cNvPr>
            <p:cNvSpPr>
              <a:spLocks noChangeArrowheads="1"/>
            </p:cNvSpPr>
            <p:nvPr/>
          </p:nvSpPr>
          <p:spPr bwMode="auto">
            <a:xfrm>
              <a:off x="2640" y="172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7192" name="Oval 12">
              <a:extLst>
                <a:ext uri="{FF2B5EF4-FFF2-40B4-BE49-F238E27FC236}">
                  <a16:creationId xmlns:a16="http://schemas.microsoft.com/office/drawing/2014/main" id="{000DE47E-28F9-4BAA-8A46-F8409AB417BD}"/>
                </a:ext>
              </a:extLst>
            </p:cNvPr>
            <p:cNvSpPr>
              <a:spLocks noChangeArrowheads="1"/>
            </p:cNvSpPr>
            <p:nvPr/>
          </p:nvSpPr>
          <p:spPr bwMode="auto">
            <a:xfrm>
              <a:off x="3456" y="139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7193" name="AutoShape 13">
              <a:extLst>
                <a:ext uri="{FF2B5EF4-FFF2-40B4-BE49-F238E27FC236}">
                  <a16:creationId xmlns:a16="http://schemas.microsoft.com/office/drawing/2014/main" id="{E72B8FE3-E07D-49CD-9693-6E9B83D9DE77}"/>
                </a:ext>
              </a:extLst>
            </p:cNvPr>
            <p:cNvCxnSpPr>
              <a:cxnSpLocks noChangeShapeType="1"/>
              <a:stCxn id="7188" idx="7"/>
              <a:endCxn id="7192" idx="2"/>
            </p:cNvCxnSpPr>
            <p:nvPr/>
          </p:nvCxnSpPr>
          <p:spPr bwMode="auto">
            <a:xfrm flipV="1">
              <a:off x="2365" y="1512"/>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4" name="AutoShape 14">
              <a:extLst>
                <a:ext uri="{FF2B5EF4-FFF2-40B4-BE49-F238E27FC236}">
                  <a16:creationId xmlns:a16="http://schemas.microsoft.com/office/drawing/2014/main" id="{687EDBF8-3EEA-477E-9005-E0107F4A13B0}"/>
                </a:ext>
              </a:extLst>
            </p:cNvPr>
            <p:cNvCxnSpPr>
              <a:cxnSpLocks noChangeShapeType="1"/>
              <a:stCxn id="7191" idx="6"/>
              <a:endCxn id="7192" idx="3"/>
            </p:cNvCxnSpPr>
            <p:nvPr/>
          </p:nvCxnSpPr>
          <p:spPr bwMode="auto">
            <a:xfrm flipV="1">
              <a:off x="2880" y="1597"/>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5" name="AutoShape 15">
              <a:extLst>
                <a:ext uri="{FF2B5EF4-FFF2-40B4-BE49-F238E27FC236}">
                  <a16:creationId xmlns:a16="http://schemas.microsoft.com/office/drawing/2014/main" id="{8A4317F3-81B4-496F-8A65-1E68550FF2B4}"/>
                </a:ext>
              </a:extLst>
            </p:cNvPr>
            <p:cNvCxnSpPr>
              <a:cxnSpLocks noChangeShapeType="1"/>
              <a:stCxn id="7188" idx="4"/>
              <a:endCxn id="7189" idx="0"/>
            </p:cNvCxnSpPr>
            <p:nvPr/>
          </p:nvCxnSpPr>
          <p:spPr bwMode="auto">
            <a:xfrm>
              <a:off x="2280" y="1824"/>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6" name="AutoShape 16">
              <a:extLst>
                <a:ext uri="{FF2B5EF4-FFF2-40B4-BE49-F238E27FC236}">
                  <a16:creationId xmlns:a16="http://schemas.microsoft.com/office/drawing/2014/main" id="{D6B69365-74D1-44E2-BA80-1EC4C6BA89DC}"/>
                </a:ext>
              </a:extLst>
            </p:cNvPr>
            <p:cNvCxnSpPr>
              <a:cxnSpLocks noChangeShapeType="1"/>
              <a:stCxn id="7188" idx="5"/>
              <a:endCxn id="7191" idx="2"/>
            </p:cNvCxnSpPr>
            <p:nvPr/>
          </p:nvCxnSpPr>
          <p:spPr bwMode="auto">
            <a:xfrm>
              <a:off x="2365" y="1789"/>
              <a:ext cx="275" cy="5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7" name="AutoShape 17">
              <a:extLst>
                <a:ext uri="{FF2B5EF4-FFF2-40B4-BE49-F238E27FC236}">
                  <a16:creationId xmlns:a16="http://schemas.microsoft.com/office/drawing/2014/main" id="{55E36774-157C-4397-BF46-8B41607388CD}"/>
                </a:ext>
              </a:extLst>
            </p:cNvPr>
            <p:cNvCxnSpPr>
              <a:cxnSpLocks noChangeShapeType="1"/>
              <a:stCxn id="7189" idx="7"/>
              <a:endCxn id="7191" idx="3"/>
            </p:cNvCxnSpPr>
            <p:nvPr/>
          </p:nvCxnSpPr>
          <p:spPr bwMode="auto">
            <a:xfrm flipV="1">
              <a:off x="2509" y="1933"/>
              <a:ext cx="166" cy="50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8" name="AutoShape 18">
              <a:extLst>
                <a:ext uri="{FF2B5EF4-FFF2-40B4-BE49-F238E27FC236}">
                  <a16:creationId xmlns:a16="http://schemas.microsoft.com/office/drawing/2014/main" id="{54D7BBBE-1797-40DE-B370-F163728B84CD}"/>
                </a:ext>
              </a:extLst>
            </p:cNvPr>
            <p:cNvCxnSpPr>
              <a:cxnSpLocks noChangeShapeType="1"/>
              <a:stCxn id="7191" idx="5"/>
              <a:endCxn id="7190" idx="1"/>
            </p:cNvCxnSpPr>
            <p:nvPr/>
          </p:nvCxnSpPr>
          <p:spPr bwMode="auto">
            <a:xfrm>
              <a:off x="2845" y="1933"/>
              <a:ext cx="406" cy="358"/>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9" name="AutoShape 19">
              <a:extLst>
                <a:ext uri="{FF2B5EF4-FFF2-40B4-BE49-F238E27FC236}">
                  <a16:creationId xmlns:a16="http://schemas.microsoft.com/office/drawing/2014/main" id="{ED640059-1876-4C67-9271-B39F89F991AA}"/>
                </a:ext>
              </a:extLst>
            </p:cNvPr>
            <p:cNvCxnSpPr>
              <a:cxnSpLocks noChangeShapeType="1"/>
              <a:stCxn id="7192" idx="4"/>
              <a:endCxn id="7190" idx="0"/>
            </p:cNvCxnSpPr>
            <p:nvPr/>
          </p:nvCxnSpPr>
          <p:spPr bwMode="auto">
            <a:xfrm flipH="1">
              <a:off x="3336" y="1632"/>
              <a:ext cx="240" cy="62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0" name="AutoShape 20">
              <a:extLst>
                <a:ext uri="{FF2B5EF4-FFF2-40B4-BE49-F238E27FC236}">
                  <a16:creationId xmlns:a16="http://schemas.microsoft.com/office/drawing/2014/main" id="{1EC2044F-5E00-4063-8E3E-F0A95634BF41}"/>
                </a:ext>
              </a:extLst>
            </p:cNvPr>
            <p:cNvCxnSpPr>
              <a:cxnSpLocks noChangeShapeType="1"/>
              <a:stCxn id="7190" idx="2"/>
              <a:endCxn id="7189" idx="6"/>
            </p:cNvCxnSpPr>
            <p:nvPr/>
          </p:nvCxnSpPr>
          <p:spPr bwMode="auto">
            <a:xfrm flipH="1">
              <a:off x="2544" y="2376"/>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01" name="Text Box 21">
              <a:extLst>
                <a:ext uri="{FF2B5EF4-FFF2-40B4-BE49-F238E27FC236}">
                  <a16:creationId xmlns:a16="http://schemas.microsoft.com/office/drawing/2014/main" id="{5149BEE7-3031-4D14-B899-A1B00A4173FD}"/>
                </a:ext>
              </a:extLst>
            </p:cNvPr>
            <p:cNvSpPr txBox="1">
              <a:spLocks noChangeArrowheads="1"/>
            </p:cNvSpPr>
            <p:nvPr/>
          </p:nvSpPr>
          <p:spPr bwMode="auto">
            <a:xfrm>
              <a:off x="2438" y="161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7202" name="Text Box 22">
              <a:extLst>
                <a:ext uri="{FF2B5EF4-FFF2-40B4-BE49-F238E27FC236}">
                  <a16:creationId xmlns:a16="http://schemas.microsoft.com/office/drawing/2014/main" id="{47821CE5-0054-4FE1-AF73-2D784C38EDF8}"/>
                </a:ext>
              </a:extLst>
            </p:cNvPr>
            <p:cNvSpPr txBox="1">
              <a:spLocks noChangeArrowheads="1"/>
            </p:cNvSpPr>
            <p:nvPr/>
          </p:nvSpPr>
          <p:spPr bwMode="auto">
            <a:xfrm>
              <a:off x="2448" y="197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7203" name="Text Box 23">
              <a:extLst>
                <a:ext uri="{FF2B5EF4-FFF2-40B4-BE49-F238E27FC236}">
                  <a16:creationId xmlns:a16="http://schemas.microsoft.com/office/drawing/2014/main" id="{A4570821-140C-4DBD-8729-C0FA483A2E25}"/>
                </a:ext>
              </a:extLst>
            </p:cNvPr>
            <p:cNvSpPr txBox="1">
              <a:spLocks noChangeArrowheads="1"/>
            </p:cNvSpPr>
            <p:nvPr/>
          </p:nvSpPr>
          <p:spPr bwMode="auto">
            <a:xfrm>
              <a:off x="2172" y="197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7204" name="Text Box 24">
              <a:extLst>
                <a:ext uri="{FF2B5EF4-FFF2-40B4-BE49-F238E27FC236}">
                  <a16:creationId xmlns:a16="http://schemas.microsoft.com/office/drawing/2014/main" id="{F8C4FB50-8DB4-40F6-8636-61DB416839A1}"/>
                </a:ext>
              </a:extLst>
            </p:cNvPr>
            <p:cNvSpPr txBox="1">
              <a:spLocks noChangeArrowheads="1"/>
            </p:cNvSpPr>
            <p:nvPr/>
          </p:nvSpPr>
          <p:spPr bwMode="auto">
            <a:xfrm>
              <a:off x="2780" y="1344"/>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7205" name="Text Box 25">
              <a:extLst>
                <a:ext uri="{FF2B5EF4-FFF2-40B4-BE49-F238E27FC236}">
                  <a16:creationId xmlns:a16="http://schemas.microsoft.com/office/drawing/2014/main" id="{1BB66C5B-03EB-454E-AE12-F6CF41D22375}"/>
                </a:ext>
              </a:extLst>
            </p:cNvPr>
            <p:cNvSpPr txBox="1">
              <a:spLocks noChangeArrowheads="1"/>
            </p:cNvSpPr>
            <p:nvPr/>
          </p:nvSpPr>
          <p:spPr bwMode="auto">
            <a:xfrm>
              <a:off x="2972" y="1593"/>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7206" name="Text Box 26">
              <a:extLst>
                <a:ext uri="{FF2B5EF4-FFF2-40B4-BE49-F238E27FC236}">
                  <a16:creationId xmlns:a16="http://schemas.microsoft.com/office/drawing/2014/main" id="{ED336955-FD84-417A-B4E8-74C9AEC1BD37}"/>
                </a:ext>
              </a:extLst>
            </p:cNvPr>
            <p:cNvSpPr txBox="1">
              <a:spLocks noChangeArrowheads="1"/>
            </p:cNvSpPr>
            <p:nvPr/>
          </p:nvSpPr>
          <p:spPr bwMode="auto">
            <a:xfrm>
              <a:off x="2972" y="1881"/>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7207" name="Text Box 27">
              <a:extLst>
                <a:ext uri="{FF2B5EF4-FFF2-40B4-BE49-F238E27FC236}">
                  <a16:creationId xmlns:a16="http://schemas.microsoft.com/office/drawing/2014/main" id="{ECC0BA92-A02B-47FB-8717-7FA5F8A42E7D}"/>
                </a:ext>
              </a:extLst>
            </p:cNvPr>
            <p:cNvSpPr txBox="1">
              <a:spLocks noChangeArrowheads="1"/>
            </p:cNvSpPr>
            <p:nvPr/>
          </p:nvSpPr>
          <p:spPr bwMode="auto">
            <a:xfrm>
              <a:off x="2780" y="2265"/>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7208" name="Text Box 28">
              <a:extLst>
                <a:ext uri="{FF2B5EF4-FFF2-40B4-BE49-F238E27FC236}">
                  <a16:creationId xmlns:a16="http://schemas.microsoft.com/office/drawing/2014/main" id="{02814768-546E-4B2D-9F3D-144F7DF25F0D}"/>
                </a:ext>
              </a:extLst>
            </p:cNvPr>
            <p:cNvSpPr txBox="1">
              <a:spLocks noChangeArrowheads="1"/>
            </p:cNvSpPr>
            <p:nvPr/>
          </p:nvSpPr>
          <p:spPr bwMode="auto">
            <a:xfrm>
              <a:off x="3456" y="1881"/>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grpSp>
        <p:nvGrpSpPr>
          <p:cNvPr id="7174" name="Group 50">
            <a:extLst>
              <a:ext uri="{FF2B5EF4-FFF2-40B4-BE49-F238E27FC236}">
                <a16:creationId xmlns:a16="http://schemas.microsoft.com/office/drawing/2014/main" id="{1188B921-B555-4105-A90A-EF9E6764F928}"/>
              </a:ext>
            </a:extLst>
          </p:cNvPr>
          <p:cNvGrpSpPr>
            <a:grpSpLocks/>
          </p:cNvGrpSpPr>
          <p:nvPr/>
        </p:nvGrpSpPr>
        <p:grpSpPr bwMode="auto">
          <a:xfrm>
            <a:off x="4343401" y="4152902"/>
            <a:ext cx="1364456" cy="723900"/>
            <a:chOff x="2976" y="2816"/>
            <a:chExt cx="1146" cy="608"/>
          </a:xfrm>
        </p:grpSpPr>
        <p:grpSp>
          <p:nvGrpSpPr>
            <p:cNvPr id="7176" name="Group 48">
              <a:extLst>
                <a:ext uri="{FF2B5EF4-FFF2-40B4-BE49-F238E27FC236}">
                  <a16:creationId xmlns:a16="http://schemas.microsoft.com/office/drawing/2014/main" id="{B445AC1F-222A-48A2-9653-A86C6E1B6F7E}"/>
                </a:ext>
              </a:extLst>
            </p:cNvPr>
            <p:cNvGrpSpPr>
              <a:grpSpLocks/>
            </p:cNvGrpSpPr>
            <p:nvPr/>
          </p:nvGrpSpPr>
          <p:grpSpPr bwMode="auto">
            <a:xfrm>
              <a:off x="2976" y="2816"/>
              <a:ext cx="1146" cy="310"/>
              <a:chOff x="2976" y="2816"/>
              <a:chExt cx="1146" cy="310"/>
            </a:xfrm>
          </p:grpSpPr>
          <p:sp>
            <p:nvSpPr>
              <p:cNvPr id="7183" name="Text Box 31">
                <a:extLst>
                  <a:ext uri="{FF2B5EF4-FFF2-40B4-BE49-F238E27FC236}">
                    <a16:creationId xmlns:a16="http://schemas.microsoft.com/office/drawing/2014/main" id="{2BE28609-572D-49AF-A5CA-FA1DFADDB788}"/>
                  </a:ext>
                </a:extLst>
              </p:cNvPr>
              <p:cNvSpPr txBox="1">
                <a:spLocks noChangeArrowheads="1"/>
              </p:cNvSpPr>
              <p:nvPr/>
            </p:nvSpPr>
            <p:spPr bwMode="auto">
              <a:xfrm>
                <a:off x="2976"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e</a:t>
                </a:r>
              </a:p>
            </p:txBody>
          </p:sp>
          <p:sp>
            <p:nvSpPr>
              <p:cNvPr id="7184" name="Text Box 32">
                <a:extLst>
                  <a:ext uri="{FF2B5EF4-FFF2-40B4-BE49-F238E27FC236}">
                    <a16:creationId xmlns:a16="http://schemas.microsoft.com/office/drawing/2014/main" id="{C945091F-441D-4EFC-A563-9834CCD6ED1B}"/>
                  </a:ext>
                </a:extLst>
              </p:cNvPr>
              <p:cNvSpPr txBox="1">
                <a:spLocks noChangeArrowheads="1"/>
              </p:cNvSpPr>
              <p:nvPr/>
            </p:nvSpPr>
            <p:spPr bwMode="auto">
              <a:xfrm>
                <a:off x="3207"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7185" name="Text Box 33">
                <a:extLst>
                  <a:ext uri="{FF2B5EF4-FFF2-40B4-BE49-F238E27FC236}">
                    <a16:creationId xmlns:a16="http://schemas.microsoft.com/office/drawing/2014/main" id="{1DE3B485-45C2-4C66-ADC0-A876A688F317}"/>
                  </a:ext>
                </a:extLst>
              </p:cNvPr>
              <p:cNvSpPr txBox="1">
                <a:spLocks noChangeArrowheads="1"/>
              </p:cNvSpPr>
              <p:nvPr/>
            </p:nvSpPr>
            <p:spPr bwMode="auto">
              <a:xfrm>
                <a:off x="3435"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7186" name="Text Box 34">
                <a:extLst>
                  <a:ext uri="{FF2B5EF4-FFF2-40B4-BE49-F238E27FC236}">
                    <a16:creationId xmlns:a16="http://schemas.microsoft.com/office/drawing/2014/main" id="{77A0A448-77F2-4AED-861B-A6B9714CC052}"/>
                  </a:ext>
                </a:extLst>
              </p:cNvPr>
              <p:cNvSpPr txBox="1">
                <a:spLocks noChangeArrowheads="1"/>
              </p:cNvSpPr>
              <p:nvPr/>
            </p:nvSpPr>
            <p:spPr bwMode="auto">
              <a:xfrm>
                <a:off x="3664"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7187" name="Text Box 35">
                <a:extLst>
                  <a:ext uri="{FF2B5EF4-FFF2-40B4-BE49-F238E27FC236}">
                    <a16:creationId xmlns:a16="http://schemas.microsoft.com/office/drawing/2014/main" id="{C49EF4CE-4D18-4871-BBBB-89263AFB61F0}"/>
                  </a:ext>
                </a:extLst>
              </p:cNvPr>
              <p:cNvSpPr txBox="1">
                <a:spLocks noChangeArrowheads="1"/>
              </p:cNvSpPr>
              <p:nvPr/>
            </p:nvSpPr>
            <p:spPr bwMode="auto">
              <a:xfrm>
                <a:off x="3893"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grpSp>
        <p:grpSp>
          <p:nvGrpSpPr>
            <p:cNvPr id="7177" name="Group 49">
              <a:extLst>
                <a:ext uri="{FF2B5EF4-FFF2-40B4-BE49-F238E27FC236}">
                  <a16:creationId xmlns:a16="http://schemas.microsoft.com/office/drawing/2014/main" id="{7A3EB14B-846E-4BC1-88FB-D567FE32DA8C}"/>
                </a:ext>
              </a:extLst>
            </p:cNvPr>
            <p:cNvGrpSpPr>
              <a:grpSpLocks/>
            </p:cNvGrpSpPr>
            <p:nvPr/>
          </p:nvGrpSpPr>
          <p:grpSpPr bwMode="auto">
            <a:xfrm>
              <a:off x="2976" y="3114"/>
              <a:ext cx="1146" cy="310"/>
              <a:chOff x="2976" y="3114"/>
              <a:chExt cx="1146" cy="310"/>
            </a:xfrm>
          </p:grpSpPr>
          <p:sp>
            <p:nvSpPr>
              <p:cNvPr id="7178" name="Text Box 40">
                <a:extLst>
                  <a:ext uri="{FF2B5EF4-FFF2-40B4-BE49-F238E27FC236}">
                    <a16:creationId xmlns:a16="http://schemas.microsoft.com/office/drawing/2014/main" id="{917F2976-72F2-4D29-884C-18A85212A7CC}"/>
                  </a:ext>
                </a:extLst>
              </p:cNvPr>
              <p:cNvSpPr txBox="1">
                <a:spLocks noChangeArrowheads="1"/>
              </p:cNvSpPr>
              <p:nvPr/>
            </p:nvSpPr>
            <p:spPr bwMode="auto">
              <a:xfrm>
                <a:off x="2976"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0</a:t>
                </a:r>
              </a:p>
            </p:txBody>
          </p:sp>
          <p:sp>
            <p:nvSpPr>
              <p:cNvPr id="7179" name="Text Box 41">
                <a:extLst>
                  <a:ext uri="{FF2B5EF4-FFF2-40B4-BE49-F238E27FC236}">
                    <a16:creationId xmlns:a16="http://schemas.microsoft.com/office/drawing/2014/main" id="{423C18A4-C743-4169-92C7-65F04C5E50CB}"/>
                  </a:ext>
                </a:extLst>
              </p:cNvPr>
              <p:cNvSpPr txBox="1">
                <a:spLocks noChangeArrowheads="1"/>
              </p:cNvSpPr>
              <p:nvPr/>
            </p:nvSpPr>
            <p:spPr bwMode="auto">
              <a:xfrm>
                <a:off x="3207"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0" name="Text Box 42">
                <a:extLst>
                  <a:ext uri="{FF2B5EF4-FFF2-40B4-BE49-F238E27FC236}">
                    <a16:creationId xmlns:a16="http://schemas.microsoft.com/office/drawing/2014/main" id="{C83249FF-FA72-48F4-94BF-828842416521}"/>
                  </a:ext>
                </a:extLst>
              </p:cNvPr>
              <p:cNvSpPr txBox="1">
                <a:spLocks noChangeArrowheads="1"/>
              </p:cNvSpPr>
              <p:nvPr/>
            </p:nvSpPr>
            <p:spPr bwMode="auto">
              <a:xfrm>
                <a:off x="3435"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1" name="Text Box 43">
                <a:extLst>
                  <a:ext uri="{FF2B5EF4-FFF2-40B4-BE49-F238E27FC236}">
                    <a16:creationId xmlns:a16="http://schemas.microsoft.com/office/drawing/2014/main" id="{9B14A9F2-7C23-4809-8D4B-4BE2F509944A}"/>
                  </a:ext>
                </a:extLst>
              </p:cNvPr>
              <p:cNvSpPr txBox="1">
                <a:spLocks noChangeArrowheads="1"/>
              </p:cNvSpPr>
              <p:nvPr/>
            </p:nvSpPr>
            <p:spPr bwMode="auto">
              <a:xfrm>
                <a:off x="3664"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2" name="Text Box 44">
                <a:extLst>
                  <a:ext uri="{FF2B5EF4-FFF2-40B4-BE49-F238E27FC236}">
                    <a16:creationId xmlns:a16="http://schemas.microsoft.com/office/drawing/2014/main" id="{AC5599DB-EC32-45E9-844A-7A7377C1A704}"/>
                  </a:ext>
                </a:extLst>
              </p:cNvPr>
              <p:cNvSpPr txBox="1">
                <a:spLocks noChangeArrowheads="1"/>
              </p:cNvSpPr>
              <p:nvPr/>
            </p:nvSpPr>
            <p:spPr bwMode="auto">
              <a:xfrm>
                <a:off x="3893"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grpSp>
      </p:grpSp>
      <p:sp>
        <p:nvSpPr>
          <p:cNvPr id="7175" name="Text Box 51">
            <a:extLst>
              <a:ext uri="{FF2B5EF4-FFF2-40B4-BE49-F238E27FC236}">
                <a16:creationId xmlns:a16="http://schemas.microsoft.com/office/drawing/2014/main" id="{415AA4B3-4804-420C-AA11-B2693CAF6709}"/>
              </a:ext>
            </a:extLst>
          </p:cNvPr>
          <p:cNvSpPr txBox="1">
            <a:spLocks noChangeArrowheads="1"/>
          </p:cNvSpPr>
          <p:nvPr/>
        </p:nvSpPr>
        <p:spPr bwMode="auto">
          <a:xfrm>
            <a:off x="6094334" y="4130278"/>
            <a:ext cx="16754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500" u="sng" dirty="0">
                <a:latin typeface="Arial" panose="020B0604020202020204" pitchFamily="34" charset="0"/>
              </a:rPr>
              <a:t>Vertex	Parent</a:t>
            </a:r>
          </a:p>
          <a:p>
            <a:r>
              <a:rPr lang="en-US" altLang="tr-TR" sz="1500" dirty="0">
                <a:latin typeface="Arial" panose="020B0604020202020204" pitchFamily="34" charset="0"/>
              </a:rPr>
              <a:t>    e	    -</a:t>
            </a:r>
          </a:p>
        </p:txBody>
      </p:sp>
      <p:pic>
        <p:nvPicPr>
          <p:cNvPr id="2" name="Picture 1">
            <a:extLst>
              <a:ext uri="{FF2B5EF4-FFF2-40B4-BE49-F238E27FC236}">
                <a16:creationId xmlns:a16="http://schemas.microsoft.com/office/drawing/2014/main" id="{D9A5C0BE-790E-4A1B-D83C-5CD1C1A09C78}"/>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2D84EFF1-E952-44AF-9555-28EF4C5596DC}"/>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9220" name="Oval 3">
            <a:extLst>
              <a:ext uri="{FF2B5EF4-FFF2-40B4-BE49-F238E27FC236}">
                <a16:creationId xmlns:a16="http://schemas.microsoft.com/office/drawing/2014/main" id="{8E2C53E7-35C7-4833-ABE9-466C8411C69B}"/>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9221" name="Oval 4">
            <a:extLst>
              <a:ext uri="{FF2B5EF4-FFF2-40B4-BE49-F238E27FC236}">
                <a16:creationId xmlns:a16="http://schemas.microsoft.com/office/drawing/2014/main" id="{63F70F50-3824-46AE-A018-53AEA2690B0C}"/>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9222" name="Oval 5">
            <a:extLst>
              <a:ext uri="{FF2B5EF4-FFF2-40B4-BE49-F238E27FC236}">
                <a16:creationId xmlns:a16="http://schemas.microsoft.com/office/drawing/2014/main" id="{07D9713C-46DE-4EDA-A7E4-B58F3CDE41A1}"/>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9223" name="Oval 6">
            <a:extLst>
              <a:ext uri="{FF2B5EF4-FFF2-40B4-BE49-F238E27FC236}">
                <a16:creationId xmlns:a16="http://schemas.microsoft.com/office/drawing/2014/main" id="{CD5BA350-8666-4FA7-B8B1-1E2478283BD5}"/>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9224" name="Oval 7">
            <a:extLst>
              <a:ext uri="{FF2B5EF4-FFF2-40B4-BE49-F238E27FC236}">
                <a16:creationId xmlns:a16="http://schemas.microsoft.com/office/drawing/2014/main" id="{5ED4DABD-CA1B-43A8-860C-7B965B8B6476}"/>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9225" name="AutoShape 8">
            <a:extLst>
              <a:ext uri="{FF2B5EF4-FFF2-40B4-BE49-F238E27FC236}">
                <a16:creationId xmlns:a16="http://schemas.microsoft.com/office/drawing/2014/main" id="{D2CABC46-587B-4798-8A00-172D1EAF32CF}"/>
              </a:ext>
            </a:extLst>
          </p:cNvPr>
          <p:cNvCxnSpPr>
            <a:cxnSpLocks noChangeShapeType="1"/>
            <a:stCxn id="9220" idx="7"/>
            <a:endCxn id="9224" idx="2"/>
          </p:cNvCxnSpPr>
          <p:nvPr/>
        </p:nvCxnSpPr>
        <p:spPr bwMode="auto">
          <a:xfrm flipV="1">
            <a:off x="2415778" y="2771776"/>
            <a:ext cx="1298972" cy="1273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6" name="AutoShape 9">
            <a:extLst>
              <a:ext uri="{FF2B5EF4-FFF2-40B4-BE49-F238E27FC236}">
                <a16:creationId xmlns:a16="http://schemas.microsoft.com/office/drawing/2014/main" id="{43530BD0-C574-438D-A32A-793FBFE118C7}"/>
              </a:ext>
            </a:extLst>
          </p:cNvPr>
          <p:cNvCxnSpPr>
            <a:cxnSpLocks noChangeShapeType="1"/>
            <a:stCxn id="9223" idx="6"/>
            <a:endCxn id="9224" idx="3"/>
          </p:cNvCxnSpPr>
          <p:nvPr/>
        </p:nvCxnSpPr>
        <p:spPr bwMode="auto">
          <a:xfrm flipV="1">
            <a:off x="3028951" y="2872978"/>
            <a:ext cx="727472" cy="29884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7" name="AutoShape 10">
            <a:extLst>
              <a:ext uri="{FF2B5EF4-FFF2-40B4-BE49-F238E27FC236}">
                <a16:creationId xmlns:a16="http://schemas.microsoft.com/office/drawing/2014/main" id="{7CDF7D94-D65C-4367-987A-FE1745D0A0F0}"/>
              </a:ext>
            </a:extLst>
          </p:cNvPr>
          <p:cNvCxnSpPr>
            <a:cxnSpLocks noChangeShapeType="1"/>
            <a:stCxn id="9220" idx="4"/>
            <a:endCxn id="9221" idx="0"/>
          </p:cNvCxnSpPr>
          <p:nvPr/>
        </p:nvCxnSpPr>
        <p:spPr bwMode="auto">
          <a:xfrm>
            <a:off x="2314575" y="3143250"/>
            <a:ext cx="17145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8" name="AutoShape 11">
            <a:extLst>
              <a:ext uri="{FF2B5EF4-FFF2-40B4-BE49-F238E27FC236}">
                <a16:creationId xmlns:a16="http://schemas.microsoft.com/office/drawing/2014/main" id="{57081041-FE54-465C-9267-6D9FD7D03DFE}"/>
              </a:ext>
            </a:extLst>
          </p:cNvPr>
          <p:cNvCxnSpPr>
            <a:cxnSpLocks noChangeShapeType="1"/>
            <a:stCxn id="9220" idx="5"/>
            <a:endCxn id="9223" idx="2"/>
          </p:cNvCxnSpPr>
          <p:nvPr/>
        </p:nvCxnSpPr>
        <p:spPr bwMode="auto">
          <a:xfrm>
            <a:off x="2415778" y="3101578"/>
            <a:ext cx="327422" cy="702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9" name="AutoShape 12">
            <a:extLst>
              <a:ext uri="{FF2B5EF4-FFF2-40B4-BE49-F238E27FC236}">
                <a16:creationId xmlns:a16="http://schemas.microsoft.com/office/drawing/2014/main" id="{807C285F-F987-4737-A426-21CFB8151725}"/>
              </a:ext>
            </a:extLst>
          </p:cNvPr>
          <p:cNvCxnSpPr>
            <a:cxnSpLocks noChangeShapeType="1"/>
            <a:stCxn id="9221" idx="7"/>
            <a:endCxn id="9223" idx="3"/>
          </p:cNvCxnSpPr>
          <p:nvPr/>
        </p:nvCxnSpPr>
        <p:spPr bwMode="auto">
          <a:xfrm flipV="1">
            <a:off x="2587230" y="3273030"/>
            <a:ext cx="197644" cy="59769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0" name="AutoShape 13">
            <a:extLst>
              <a:ext uri="{FF2B5EF4-FFF2-40B4-BE49-F238E27FC236}">
                <a16:creationId xmlns:a16="http://schemas.microsoft.com/office/drawing/2014/main" id="{904C7245-06A6-46F7-B498-B5BF51C9F0DF}"/>
              </a:ext>
            </a:extLst>
          </p:cNvPr>
          <p:cNvCxnSpPr>
            <a:cxnSpLocks noChangeShapeType="1"/>
            <a:stCxn id="9223" idx="5"/>
            <a:endCxn id="9222" idx="1"/>
          </p:cNvCxnSpPr>
          <p:nvPr/>
        </p:nvCxnSpPr>
        <p:spPr bwMode="auto">
          <a:xfrm>
            <a:off x="2987280" y="3273030"/>
            <a:ext cx="483394" cy="426244"/>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1" name="AutoShape 14">
            <a:extLst>
              <a:ext uri="{FF2B5EF4-FFF2-40B4-BE49-F238E27FC236}">
                <a16:creationId xmlns:a16="http://schemas.microsoft.com/office/drawing/2014/main" id="{53AE4132-2E23-4DD5-9C39-FA102B741A22}"/>
              </a:ext>
            </a:extLst>
          </p:cNvPr>
          <p:cNvCxnSpPr>
            <a:cxnSpLocks noChangeShapeType="1"/>
            <a:stCxn id="9224" idx="4"/>
            <a:endCxn id="9222" idx="0"/>
          </p:cNvCxnSpPr>
          <p:nvPr/>
        </p:nvCxnSpPr>
        <p:spPr bwMode="auto">
          <a:xfrm flipH="1">
            <a:off x="3571875" y="2914650"/>
            <a:ext cx="285750" cy="74295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2" name="AutoShape 15">
            <a:extLst>
              <a:ext uri="{FF2B5EF4-FFF2-40B4-BE49-F238E27FC236}">
                <a16:creationId xmlns:a16="http://schemas.microsoft.com/office/drawing/2014/main" id="{33AD3542-B8FD-483A-A0DE-B72F585326C6}"/>
              </a:ext>
            </a:extLst>
          </p:cNvPr>
          <p:cNvCxnSpPr>
            <a:cxnSpLocks noChangeShapeType="1"/>
            <a:stCxn id="9222" idx="2"/>
            <a:endCxn id="9221" idx="6"/>
          </p:cNvCxnSpPr>
          <p:nvPr/>
        </p:nvCxnSpPr>
        <p:spPr bwMode="auto">
          <a:xfrm flipH="1">
            <a:off x="2628900" y="3800475"/>
            <a:ext cx="800100" cy="17145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3" name="Text Box 16">
            <a:extLst>
              <a:ext uri="{FF2B5EF4-FFF2-40B4-BE49-F238E27FC236}">
                <a16:creationId xmlns:a16="http://schemas.microsoft.com/office/drawing/2014/main" id="{ACDC952F-D1F4-46BA-BFFB-8BCB8AD02EA6}"/>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9234" name="Text Box 17">
            <a:extLst>
              <a:ext uri="{FF2B5EF4-FFF2-40B4-BE49-F238E27FC236}">
                <a16:creationId xmlns:a16="http://schemas.microsoft.com/office/drawing/2014/main" id="{8C16A0B4-2B6D-4678-92DF-2AE392825BBB}"/>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9235" name="Text Box 18">
            <a:extLst>
              <a:ext uri="{FF2B5EF4-FFF2-40B4-BE49-F238E27FC236}">
                <a16:creationId xmlns:a16="http://schemas.microsoft.com/office/drawing/2014/main" id="{DD960639-9B4E-4D37-B800-2C0664E49D06}"/>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9236" name="Text Box 19">
            <a:extLst>
              <a:ext uri="{FF2B5EF4-FFF2-40B4-BE49-F238E27FC236}">
                <a16:creationId xmlns:a16="http://schemas.microsoft.com/office/drawing/2014/main" id="{E1B74AD0-8A1A-4818-B241-2F67BD622E29}"/>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9237" name="Text Box 20">
            <a:extLst>
              <a:ext uri="{FF2B5EF4-FFF2-40B4-BE49-F238E27FC236}">
                <a16:creationId xmlns:a16="http://schemas.microsoft.com/office/drawing/2014/main" id="{DDF5CD69-6D63-4C81-AE0D-0DC9F748CC46}"/>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9238" name="Text Box 21">
            <a:extLst>
              <a:ext uri="{FF2B5EF4-FFF2-40B4-BE49-F238E27FC236}">
                <a16:creationId xmlns:a16="http://schemas.microsoft.com/office/drawing/2014/main" id="{F57C090B-CCB7-4B72-997A-4D79347C83AE}"/>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9239" name="Text Box 22">
            <a:extLst>
              <a:ext uri="{FF2B5EF4-FFF2-40B4-BE49-F238E27FC236}">
                <a16:creationId xmlns:a16="http://schemas.microsoft.com/office/drawing/2014/main" id="{2B3DF87B-DBC3-4341-8D1D-6DBFAF323E40}"/>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9240" name="Text Box 23">
            <a:extLst>
              <a:ext uri="{FF2B5EF4-FFF2-40B4-BE49-F238E27FC236}">
                <a16:creationId xmlns:a16="http://schemas.microsoft.com/office/drawing/2014/main" id="{DCAF3EF1-2165-4754-8305-ECC4AAE1846D}"/>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9241" name="Group 51">
            <a:extLst>
              <a:ext uri="{FF2B5EF4-FFF2-40B4-BE49-F238E27FC236}">
                <a16:creationId xmlns:a16="http://schemas.microsoft.com/office/drawing/2014/main" id="{E05DDAB9-6689-46B4-96F9-A8B1BA9336DC}"/>
              </a:ext>
            </a:extLst>
          </p:cNvPr>
          <p:cNvGrpSpPr>
            <a:grpSpLocks/>
          </p:cNvGrpSpPr>
          <p:nvPr/>
        </p:nvGrpSpPr>
        <p:grpSpPr bwMode="auto">
          <a:xfrm>
            <a:off x="4629151" y="3143252"/>
            <a:ext cx="3162301" cy="1246584"/>
            <a:chOff x="2919" y="1392"/>
            <a:chExt cx="2656" cy="1047"/>
          </a:xfrm>
        </p:grpSpPr>
        <p:grpSp>
          <p:nvGrpSpPr>
            <p:cNvPr id="9257" name="Group 49">
              <a:extLst>
                <a:ext uri="{FF2B5EF4-FFF2-40B4-BE49-F238E27FC236}">
                  <a16:creationId xmlns:a16="http://schemas.microsoft.com/office/drawing/2014/main" id="{F0D11548-F10B-47CF-8784-CDEA6312C1A3}"/>
                </a:ext>
              </a:extLst>
            </p:cNvPr>
            <p:cNvGrpSpPr>
              <a:grpSpLocks/>
            </p:cNvGrpSpPr>
            <p:nvPr/>
          </p:nvGrpSpPr>
          <p:grpSpPr bwMode="auto">
            <a:xfrm>
              <a:off x="2919" y="1712"/>
              <a:ext cx="915" cy="608"/>
              <a:chOff x="2919" y="1712"/>
              <a:chExt cx="915" cy="608"/>
            </a:xfrm>
          </p:grpSpPr>
          <p:grpSp>
            <p:nvGrpSpPr>
              <p:cNvPr id="9259" name="Group 48">
                <a:extLst>
                  <a:ext uri="{FF2B5EF4-FFF2-40B4-BE49-F238E27FC236}">
                    <a16:creationId xmlns:a16="http://schemas.microsoft.com/office/drawing/2014/main" id="{BA01E295-40B2-4727-B26E-964FAB0C1AF5}"/>
                  </a:ext>
                </a:extLst>
              </p:cNvPr>
              <p:cNvGrpSpPr>
                <a:grpSpLocks/>
              </p:cNvGrpSpPr>
              <p:nvPr/>
            </p:nvGrpSpPr>
            <p:grpSpPr bwMode="auto">
              <a:xfrm>
                <a:off x="2919" y="1712"/>
                <a:ext cx="915" cy="310"/>
                <a:chOff x="2919" y="1712"/>
                <a:chExt cx="915" cy="310"/>
              </a:xfrm>
            </p:grpSpPr>
            <p:sp>
              <p:nvSpPr>
                <p:cNvPr id="9265" name="Text Box 31">
                  <a:extLst>
                    <a:ext uri="{FF2B5EF4-FFF2-40B4-BE49-F238E27FC236}">
                      <a16:creationId xmlns:a16="http://schemas.microsoft.com/office/drawing/2014/main" id="{1C6B1956-3E1F-4A6D-BB49-4D46F27BF404}"/>
                    </a:ext>
                  </a:extLst>
                </p:cNvPr>
                <p:cNvSpPr txBox="1">
                  <a:spLocks noChangeArrowheads="1"/>
                </p:cNvSpPr>
                <p:nvPr/>
              </p:nvSpPr>
              <p:spPr bwMode="auto">
                <a:xfrm>
                  <a:off x="2919"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9266" name="Text Box 32">
                  <a:extLst>
                    <a:ext uri="{FF2B5EF4-FFF2-40B4-BE49-F238E27FC236}">
                      <a16:creationId xmlns:a16="http://schemas.microsoft.com/office/drawing/2014/main" id="{48D4C60C-9485-4068-BE8D-3ACF189D0C47}"/>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9267" name="Text Box 33">
                  <a:extLst>
                    <a:ext uri="{FF2B5EF4-FFF2-40B4-BE49-F238E27FC236}">
                      <a16:creationId xmlns:a16="http://schemas.microsoft.com/office/drawing/2014/main" id="{08D20381-CCFF-40B6-807E-4FD87C24DD6E}"/>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9268" name="Text Box 34">
                  <a:extLst>
                    <a:ext uri="{FF2B5EF4-FFF2-40B4-BE49-F238E27FC236}">
                      <a16:creationId xmlns:a16="http://schemas.microsoft.com/office/drawing/2014/main" id="{DD50EE1D-9212-48F9-9E13-2DE17CAC3308}"/>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grpSp>
          <p:grpSp>
            <p:nvGrpSpPr>
              <p:cNvPr id="9260" name="Group 46">
                <a:extLst>
                  <a:ext uri="{FF2B5EF4-FFF2-40B4-BE49-F238E27FC236}">
                    <a16:creationId xmlns:a16="http://schemas.microsoft.com/office/drawing/2014/main" id="{908C583A-66EA-43F0-A809-85F89B68EFCD}"/>
                  </a:ext>
                </a:extLst>
              </p:cNvPr>
              <p:cNvGrpSpPr>
                <a:grpSpLocks/>
              </p:cNvGrpSpPr>
              <p:nvPr/>
            </p:nvGrpSpPr>
            <p:grpSpPr bwMode="auto">
              <a:xfrm>
                <a:off x="2919" y="2010"/>
                <a:ext cx="915" cy="310"/>
                <a:chOff x="2919" y="2010"/>
                <a:chExt cx="915" cy="310"/>
              </a:xfrm>
            </p:grpSpPr>
            <p:sp>
              <p:nvSpPr>
                <p:cNvPr id="9261" name="Text Box 37">
                  <a:extLst>
                    <a:ext uri="{FF2B5EF4-FFF2-40B4-BE49-F238E27FC236}">
                      <a16:creationId xmlns:a16="http://schemas.microsoft.com/office/drawing/2014/main" id="{05A3A87F-3CB2-4D4A-ACE0-1A5C3EBBB84A}"/>
                    </a:ext>
                  </a:extLst>
                </p:cNvPr>
                <p:cNvSpPr txBox="1">
                  <a:spLocks noChangeArrowheads="1"/>
                </p:cNvSpPr>
                <p:nvPr/>
              </p:nvSpPr>
              <p:spPr bwMode="auto">
                <a:xfrm>
                  <a:off x="2919"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4</a:t>
                  </a:r>
                  <a:endParaRPr lang="en-US" altLang="tr-TR" sz="1800" b="1">
                    <a:latin typeface="Arial" panose="020B0604020202020204" pitchFamily="34" charset="0"/>
                    <a:sym typeface="Symbol" panose="05050102010706020507" pitchFamily="18" charset="2"/>
                  </a:endParaRPr>
                </a:p>
              </p:txBody>
            </p:sp>
            <p:sp>
              <p:nvSpPr>
                <p:cNvPr id="9262" name="Text Box 38">
                  <a:extLst>
                    <a:ext uri="{FF2B5EF4-FFF2-40B4-BE49-F238E27FC236}">
                      <a16:creationId xmlns:a16="http://schemas.microsoft.com/office/drawing/2014/main" id="{AE5E5106-94E8-4A19-AF1A-B0C5771AACBD}"/>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5</a:t>
                  </a:r>
                  <a:endParaRPr lang="en-US" altLang="tr-TR" sz="1800" b="1">
                    <a:latin typeface="Arial" panose="020B0604020202020204" pitchFamily="34" charset="0"/>
                    <a:sym typeface="Symbol" panose="05050102010706020507" pitchFamily="18" charset="2"/>
                  </a:endParaRPr>
                </a:p>
              </p:txBody>
            </p:sp>
            <p:sp>
              <p:nvSpPr>
                <p:cNvPr id="9263" name="Text Box 39">
                  <a:extLst>
                    <a:ext uri="{FF2B5EF4-FFF2-40B4-BE49-F238E27FC236}">
                      <a16:creationId xmlns:a16="http://schemas.microsoft.com/office/drawing/2014/main" id="{ACC69668-6870-4E72-9344-574F5574B44D}"/>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5</a:t>
                  </a:r>
                  <a:endParaRPr lang="en-US" altLang="tr-TR" sz="1800">
                    <a:sym typeface="Symbol" panose="05050102010706020507" pitchFamily="18" charset="2"/>
                  </a:endParaRPr>
                </a:p>
              </p:txBody>
            </p:sp>
            <p:sp>
              <p:nvSpPr>
                <p:cNvPr id="9264" name="Text Box 40">
                  <a:extLst>
                    <a:ext uri="{FF2B5EF4-FFF2-40B4-BE49-F238E27FC236}">
                      <a16:creationId xmlns:a16="http://schemas.microsoft.com/office/drawing/2014/main" id="{A493C2DE-5331-4B10-AC5D-08FCB0812F2C}"/>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grpSp>
        </p:grpSp>
        <p:sp>
          <p:nvSpPr>
            <p:cNvPr id="9258" name="Text Box 41">
              <a:extLst>
                <a:ext uri="{FF2B5EF4-FFF2-40B4-BE49-F238E27FC236}">
                  <a16:creationId xmlns:a16="http://schemas.microsoft.com/office/drawing/2014/main" id="{CEFDB3EC-C7CC-4FCB-AF8D-60E3ECE50146}"/>
                </a:ext>
              </a:extLst>
            </p:cNvPr>
            <p:cNvSpPr txBox="1">
              <a:spLocks noChangeArrowheads="1"/>
            </p:cNvSpPr>
            <p:nvPr/>
          </p:nvSpPr>
          <p:spPr bwMode="auto">
            <a:xfrm>
              <a:off x="4165" y="1392"/>
              <a:ext cx="141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e</a:t>
              </a:r>
            </a:p>
            <a:p>
              <a:r>
                <a:rPr lang="en-US" altLang="tr-TR" sz="1500">
                  <a:solidFill>
                    <a:srgbClr val="008000"/>
                  </a:solidFill>
                  <a:latin typeface="Arial" panose="020B0604020202020204" pitchFamily="34" charset="0"/>
                </a:rPr>
                <a:t>	c		e</a:t>
              </a:r>
            </a:p>
            <a:p>
              <a:r>
                <a:rPr lang="en-US" altLang="tr-TR" sz="1500">
                  <a:solidFill>
                    <a:srgbClr val="008000"/>
                  </a:solidFill>
                  <a:latin typeface="Arial" panose="020B0604020202020204" pitchFamily="34" charset="0"/>
                </a:rPr>
                <a:t>	d		e</a:t>
              </a:r>
            </a:p>
          </p:txBody>
        </p:sp>
      </p:grpSp>
      <p:sp>
        <p:nvSpPr>
          <p:cNvPr id="9242" name="Rectangle 45">
            <a:extLst>
              <a:ext uri="{FF2B5EF4-FFF2-40B4-BE49-F238E27FC236}">
                <a16:creationId xmlns:a16="http://schemas.microsoft.com/office/drawing/2014/main" id="{2E9DFCDD-4E1B-4E39-8F77-BE2BAD3D6B5B}"/>
              </a:ext>
            </a:extLst>
          </p:cNvPr>
          <p:cNvSpPr>
            <a:spLocks noChangeArrowheads="1"/>
          </p:cNvSpPr>
          <p:nvPr/>
        </p:nvSpPr>
        <p:spPr bwMode="auto">
          <a:xfrm>
            <a:off x="2143126" y="4525566"/>
            <a:ext cx="495871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tr-TR" altLang="tr-TR" sz="1500" dirty="0">
                <a:latin typeface="Arial" panose="020B0604020202020204" pitchFamily="34" charset="0"/>
              </a:rPr>
              <a:t>İlk düğüm rastgele seçilir ve düğüme bağlı diğer düğümlerden minimum mesafeli olan seçilir.</a:t>
            </a:r>
            <a:endParaRPr lang="en-US" altLang="tr-TR" sz="1500" dirty="0">
              <a:latin typeface="Arial" panose="020B0604020202020204" pitchFamily="34" charset="0"/>
            </a:endParaRPr>
          </a:p>
        </p:txBody>
      </p:sp>
      <p:sp>
        <p:nvSpPr>
          <p:cNvPr id="9243" name="Line 50">
            <a:extLst>
              <a:ext uri="{FF2B5EF4-FFF2-40B4-BE49-F238E27FC236}">
                <a16:creationId xmlns:a16="http://schemas.microsoft.com/office/drawing/2014/main" id="{9CBB15CB-0DF3-4A82-8298-322A5F8DD132}"/>
              </a:ext>
            </a:extLst>
          </p:cNvPr>
          <p:cNvSpPr>
            <a:spLocks noChangeShapeType="1"/>
          </p:cNvSpPr>
          <p:nvPr/>
        </p:nvSpPr>
        <p:spPr bwMode="auto">
          <a:xfrm>
            <a:off x="3429000" y="371475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9244" name="Text Box 65">
            <a:extLst>
              <a:ext uri="{FF2B5EF4-FFF2-40B4-BE49-F238E27FC236}">
                <a16:creationId xmlns:a16="http://schemas.microsoft.com/office/drawing/2014/main" id="{725E0F9F-A8B6-4E61-BD15-EE5C40798EB6}"/>
              </a:ext>
            </a:extLst>
          </p:cNvPr>
          <p:cNvSpPr txBox="1">
            <a:spLocks noChangeArrowheads="1"/>
          </p:cNvSpPr>
          <p:nvPr/>
        </p:nvSpPr>
        <p:spPr bwMode="auto">
          <a:xfrm>
            <a:off x="6112669" y="1657351"/>
            <a:ext cx="1678665"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a:t>
            </a:r>
          </a:p>
          <a:p>
            <a:r>
              <a:rPr lang="en-US" altLang="tr-TR" sz="1500">
                <a:solidFill>
                  <a:srgbClr val="008000"/>
                </a:solidFill>
                <a:latin typeface="Arial" panose="020B0604020202020204" pitchFamily="34" charset="0"/>
              </a:rPr>
              <a:t>	c		-</a:t>
            </a:r>
          </a:p>
          <a:p>
            <a:r>
              <a:rPr lang="en-US" altLang="tr-TR" sz="1500">
                <a:solidFill>
                  <a:srgbClr val="008000"/>
                </a:solidFill>
                <a:latin typeface="Arial" panose="020B0604020202020204" pitchFamily="34" charset="0"/>
              </a:rPr>
              <a:t>	d		-</a:t>
            </a:r>
          </a:p>
        </p:txBody>
      </p:sp>
      <p:sp>
        <p:nvSpPr>
          <p:cNvPr id="9245" name="Line 66">
            <a:extLst>
              <a:ext uri="{FF2B5EF4-FFF2-40B4-BE49-F238E27FC236}">
                <a16:creationId xmlns:a16="http://schemas.microsoft.com/office/drawing/2014/main" id="{6B243CB8-B7DD-42D4-986F-06E8039EAF59}"/>
              </a:ext>
            </a:extLst>
          </p:cNvPr>
          <p:cNvSpPr>
            <a:spLocks noChangeShapeType="1"/>
          </p:cNvSpPr>
          <p:nvPr/>
        </p:nvSpPr>
        <p:spPr bwMode="auto">
          <a:xfrm>
            <a:off x="4114800" y="3086100"/>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9246" name="Group 87">
            <a:extLst>
              <a:ext uri="{FF2B5EF4-FFF2-40B4-BE49-F238E27FC236}">
                <a16:creationId xmlns:a16="http://schemas.microsoft.com/office/drawing/2014/main" id="{C8DE21ED-C649-4E54-AB17-4ECD880E5A18}"/>
              </a:ext>
            </a:extLst>
          </p:cNvPr>
          <p:cNvGrpSpPr>
            <a:grpSpLocks/>
          </p:cNvGrpSpPr>
          <p:nvPr/>
        </p:nvGrpSpPr>
        <p:grpSpPr bwMode="auto">
          <a:xfrm>
            <a:off x="4360069" y="2038351"/>
            <a:ext cx="1358504" cy="723900"/>
            <a:chOff x="2702" y="992"/>
            <a:chExt cx="1141" cy="608"/>
          </a:xfrm>
        </p:grpSpPr>
        <p:sp>
          <p:nvSpPr>
            <p:cNvPr id="9247" name="Text Box 56">
              <a:extLst>
                <a:ext uri="{FF2B5EF4-FFF2-40B4-BE49-F238E27FC236}">
                  <a16:creationId xmlns:a16="http://schemas.microsoft.com/office/drawing/2014/main" id="{69F1E639-EE29-4A2D-AA12-42420AE738AE}"/>
                </a:ext>
              </a:extLst>
            </p:cNvPr>
            <p:cNvSpPr txBox="1">
              <a:spLocks noChangeArrowheads="1"/>
            </p:cNvSpPr>
            <p:nvPr/>
          </p:nvSpPr>
          <p:spPr bwMode="auto">
            <a:xfrm>
              <a:off x="2928"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9248" name="Text Box 57">
              <a:extLst>
                <a:ext uri="{FF2B5EF4-FFF2-40B4-BE49-F238E27FC236}">
                  <a16:creationId xmlns:a16="http://schemas.microsoft.com/office/drawing/2014/main" id="{1BB4AE78-2259-4F3A-A50F-6077A56BA7CF}"/>
                </a:ext>
              </a:extLst>
            </p:cNvPr>
            <p:cNvSpPr txBox="1">
              <a:spLocks noChangeArrowheads="1"/>
            </p:cNvSpPr>
            <p:nvPr/>
          </p:nvSpPr>
          <p:spPr bwMode="auto">
            <a:xfrm>
              <a:off x="3156"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9249" name="Text Box 58">
              <a:extLst>
                <a:ext uri="{FF2B5EF4-FFF2-40B4-BE49-F238E27FC236}">
                  <a16:creationId xmlns:a16="http://schemas.microsoft.com/office/drawing/2014/main" id="{FC34EB4B-6400-467D-BDAE-37ACCDD76D2E}"/>
                </a:ext>
              </a:extLst>
            </p:cNvPr>
            <p:cNvSpPr txBox="1">
              <a:spLocks noChangeArrowheads="1"/>
            </p:cNvSpPr>
            <p:nvPr/>
          </p:nvSpPr>
          <p:spPr bwMode="auto">
            <a:xfrm>
              <a:off x="3385"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9250" name="Text Box 59">
              <a:extLst>
                <a:ext uri="{FF2B5EF4-FFF2-40B4-BE49-F238E27FC236}">
                  <a16:creationId xmlns:a16="http://schemas.microsoft.com/office/drawing/2014/main" id="{7D119335-C2F6-4238-9708-F3065303BDA6}"/>
                </a:ext>
              </a:extLst>
            </p:cNvPr>
            <p:cNvSpPr txBox="1">
              <a:spLocks noChangeArrowheads="1"/>
            </p:cNvSpPr>
            <p:nvPr/>
          </p:nvSpPr>
          <p:spPr bwMode="auto">
            <a:xfrm>
              <a:off x="3614"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9251" name="Text Box 61">
              <a:extLst>
                <a:ext uri="{FF2B5EF4-FFF2-40B4-BE49-F238E27FC236}">
                  <a16:creationId xmlns:a16="http://schemas.microsoft.com/office/drawing/2014/main" id="{3902FAD1-5CA8-4C43-B47C-E5DB12F83EB6}"/>
                </a:ext>
              </a:extLst>
            </p:cNvPr>
            <p:cNvSpPr txBox="1">
              <a:spLocks noChangeArrowheads="1"/>
            </p:cNvSpPr>
            <p:nvPr/>
          </p:nvSpPr>
          <p:spPr bwMode="auto">
            <a:xfrm>
              <a:off x="2928"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2" name="Text Box 62">
              <a:extLst>
                <a:ext uri="{FF2B5EF4-FFF2-40B4-BE49-F238E27FC236}">
                  <a16:creationId xmlns:a16="http://schemas.microsoft.com/office/drawing/2014/main" id="{C3061156-3BB6-46E7-BF0B-2E88C7A4339B}"/>
                </a:ext>
              </a:extLst>
            </p:cNvPr>
            <p:cNvSpPr txBox="1">
              <a:spLocks noChangeArrowheads="1"/>
            </p:cNvSpPr>
            <p:nvPr/>
          </p:nvSpPr>
          <p:spPr bwMode="auto">
            <a:xfrm>
              <a:off x="3156"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3" name="Text Box 63">
              <a:extLst>
                <a:ext uri="{FF2B5EF4-FFF2-40B4-BE49-F238E27FC236}">
                  <a16:creationId xmlns:a16="http://schemas.microsoft.com/office/drawing/2014/main" id="{52327A9A-FC67-4104-80F6-E8D6BC47E2E0}"/>
                </a:ext>
              </a:extLst>
            </p:cNvPr>
            <p:cNvSpPr txBox="1">
              <a:spLocks noChangeArrowheads="1"/>
            </p:cNvSpPr>
            <p:nvPr/>
          </p:nvSpPr>
          <p:spPr bwMode="auto">
            <a:xfrm>
              <a:off x="3385"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4" name="Text Box 64">
              <a:extLst>
                <a:ext uri="{FF2B5EF4-FFF2-40B4-BE49-F238E27FC236}">
                  <a16:creationId xmlns:a16="http://schemas.microsoft.com/office/drawing/2014/main" id="{802D6A12-E60A-49B6-8A63-47FFFEC05570}"/>
                </a:ext>
              </a:extLst>
            </p:cNvPr>
            <p:cNvSpPr txBox="1">
              <a:spLocks noChangeArrowheads="1"/>
            </p:cNvSpPr>
            <p:nvPr/>
          </p:nvSpPr>
          <p:spPr bwMode="auto">
            <a:xfrm>
              <a:off x="3614"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sp>
          <p:nvSpPr>
            <p:cNvPr id="9255" name="Text Box 69">
              <a:extLst>
                <a:ext uri="{FF2B5EF4-FFF2-40B4-BE49-F238E27FC236}">
                  <a16:creationId xmlns:a16="http://schemas.microsoft.com/office/drawing/2014/main" id="{D4A26448-C886-4ACE-BB6E-911F47237317}"/>
                </a:ext>
              </a:extLst>
            </p:cNvPr>
            <p:cNvSpPr txBox="1">
              <a:spLocks noChangeArrowheads="1"/>
            </p:cNvSpPr>
            <p:nvPr/>
          </p:nvSpPr>
          <p:spPr bwMode="auto">
            <a:xfrm>
              <a:off x="2702" y="993"/>
              <a:ext cx="229" cy="31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e</a:t>
              </a:r>
            </a:p>
          </p:txBody>
        </p:sp>
        <p:sp>
          <p:nvSpPr>
            <p:cNvPr id="9256" name="Text Box 73">
              <a:extLst>
                <a:ext uri="{FF2B5EF4-FFF2-40B4-BE49-F238E27FC236}">
                  <a16:creationId xmlns:a16="http://schemas.microsoft.com/office/drawing/2014/main" id="{F52FE938-6BBA-4CEC-ACA8-8A1D2BB225F1}"/>
                </a:ext>
              </a:extLst>
            </p:cNvPr>
            <p:cNvSpPr txBox="1">
              <a:spLocks noChangeArrowheads="1"/>
            </p:cNvSpPr>
            <p:nvPr/>
          </p:nvSpPr>
          <p:spPr bwMode="auto">
            <a:xfrm>
              <a:off x="2702" y="1289"/>
              <a:ext cx="229" cy="31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0</a:t>
              </a:r>
            </a:p>
          </p:txBody>
        </p:sp>
      </p:grpSp>
      <p:pic>
        <p:nvPicPr>
          <p:cNvPr id="2" name="Picture 1">
            <a:extLst>
              <a:ext uri="{FF2B5EF4-FFF2-40B4-BE49-F238E27FC236}">
                <a16:creationId xmlns:a16="http://schemas.microsoft.com/office/drawing/2014/main" id="{2C236D05-5409-2569-427B-54C73E53772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E4BB5460-275F-4B8F-BC08-EC4B18C72976}"/>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0244" name="Oval 3">
            <a:extLst>
              <a:ext uri="{FF2B5EF4-FFF2-40B4-BE49-F238E27FC236}">
                <a16:creationId xmlns:a16="http://schemas.microsoft.com/office/drawing/2014/main" id="{DE1E9E7F-E03D-45FF-A7F5-58F922A40C93}"/>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0245" name="Oval 4">
            <a:extLst>
              <a:ext uri="{FF2B5EF4-FFF2-40B4-BE49-F238E27FC236}">
                <a16:creationId xmlns:a16="http://schemas.microsoft.com/office/drawing/2014/main" id="{32849440-2B4B-40BC-99B6-CBDF7BDC9D9A}"/>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0246" name="Oval 5">
            <a:extLst>
              <a:ext uri="{FF2B5EF4-FFF2-40B4-BE49-F238E27FC236}">
                <a16:creationId xmlns:a16="http://schemas.microsoft.com/office/drawing/2014/main" id="{6313723F-263F-4846-AFC1-242A987D8A5E}"/>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0247" name="Oval 6">
            <a:extLst>
              <a:ext uri="{FF2B5EF4-FFF2-40B4-BE49-F238E27FC236}">
                <a16:creationId xmlns:a16="http://schemas.microsoft.com/office/drawing/2014/main" id="{B7E91F5D-30E1-43F5-A042-DF0D3F598CBE}"/>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0248" name="Oval 7">
            <a:extLst>
              <a:ext uri="{FF2B5EF4-FFF2-40B4-BE49-F238E27FC236}">
                <a16:creationId xmlns:a16="http://schemas.microsoft.com/office/drawing/2014/main" id="{2FE8A66D-86C4-42F4-80A9-AC6671ECED0B}"/>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0249" name="AutoShape 8">
            <a:extLst>
              <a:ext uri="{FF2B5EF4-FFF2-40B4-BE49-F238E27FC236}">
                <a16:creationId xmlns:a16="http://schemas.microsoft.com/office/drawing/2014/main" id="{A0522455-A608-48BB-BBCC-DAAC9DB1BCDB}"/>
              </a:ext>
            </a:extLst>
          </p:cNvPr>
          <p:cNvCxnSpPr>
            <a:cxnSpLocks noChangeShapeType="1"/>
            <a:stCxn id="10244" idx="7"/>
            <a:endCxn id="10248" idx="2"/>
          </p:cNvCxnSpPr>
          <p:nvPr/>
        </p:nvCxnSpPr>
        <p:spPr bwMode="auto">
          <a:xfrm flipV="1">
            <a:off x="2415778" y="2771776"/>
            <a:ext cx="1298972" cy="1273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0" name="AutoShape 9">
            <a:extLst>
              <a:ext uri="{FF2B5EF4-FFF2-40B4-BE49-F238E27FC236}">
                <a16:creationId xmlns:a16="http://schemas.microsoft.com/office/drawing/2014/main" id="{E8739CAC-B043-4BE0-AC04-1D65863626AF}"/>
              </a:ext>
            </a:extLst>
          </p:cNvPr>
          <p:cNvCxnSpPr>
            <a:cxnSpLocks noChangeShapeType="1"/>
            <a:stCxn id="10247" idx="6"/>
            <a:endCxn id="10248" idx="3"/>
          </p:cNvCxnSpPr>
          <p:nvPr/>
        </p:nvCxnSpPr>
        <p:spPr bwMode="auto">
          <a:xfrm flipV="1">
            <a:off x="3028951" y="2872978"/>
            <a:ext cx="727472" cy="29884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1" name="AutoShape 10">
            <a:extLst>
              <a:ext uri="{FF2B5EF4-FFF2-40B4-BE49-F238E27FC236}">
                <a16:creationId xmlns:a16="http://schemas.microsoft.com/office/drawing/2014/main" id="{A09569E6-967C-414A-83AF-59D77EEBC2E8}"/>
              </a:ext>
            </a:extLst>
          </p:cNvPr>
          <p:cNvCxnSpPr>
            <a:cxnSpLocks noChangeShapeType="1"/>
            <a:stCxn id="10244" idx="4"/>
            <a:endCxn id="10245" idx="0"/>
          </p:cNvCxnSpPr>
          <p:nvPr/>
        </p:nvCxnSpPr>
        <p:spPr bwMode="auto">
          <a:xfrm>
            <a:off x="2314575" y="3143250"/>
            <a:ext cx="17145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2" name="AutoShape 11">
            <a:extLst>
              <a:ext uri="{FF2B5EF4-FFF2-40B4-BE49-F238E27FC236}">
                <a16:creationId xmlns:a16="http://schemas.microsoft.com/office/drawing/2014/main" id="{4182D076-994D-453F-8AF5-0AC6858C2866}"/>
              </a:ext>
            </a:extLst>
          </p:cNvPr>
          <p:cNvCxnSpPr>
            <a:cxnSpLocks noChangeShapeType="1"/>
            <a:stCxn id="10244" idx="5"/>
            <a:endCxn id="10247" idx="2"/>
          </p:cNvCxnSpPr>
          <p:nvPr/>
        </p:nvCxnSpPr>
        <p:spPr bwMode="auto">
          <a:xfrm>
            <a:off x="2415778" y="3101578"/>
            <a:ext cx="327422" cy="7024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3" name="AutoShape 12">
            <a:extLst>
              <a:ext uri="{FF2B5EF4-FFF2-40B4-BE49-F238E27FC236}">
                <a16:creationId xmlns:a16="http://schemas.microsoft.com/office/drawing/2014/main" id="{82C04AA2-904E-44B7-8C20-522100C2D3DC}"/>
              </a:ext>
            </a:extLst>
          </p:cNvPr>
          <p:cNvCxnSpPr>
            <a:cxnSpLocks noChangeShapeType="1"/>
            <a:stCxn id="10245" idx="7"/>
            <a:endCxn id="10247" idx="3"/>
          </p:cNvCxnSpPr>
          <p:nvPr/>
        </p:nvCxnSpPr>
        <p:spPr bwMode="auto">
          <a:xfrm flipV="1">
            <a:off x="2587230" y="3273030"/>
            <a:ext cx="197644" cy="597694"/>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3">
            <a:extLst>
              <a:ext uri="{FF2B5EF4-FFF2-40B4-BE49-F238E27FC236}">
                <a16:creationId xmlns:a16="http://schemas.microsoft.com/office/drawing/2014/main" id="{5D0C5A42-7F81-4CD1-8BE4-E0102EE9458F}"/>
              </a:ext>
            </a:extLst>
          </p:cNvPr>
          <p:cNvCxnSpPr>
            <a:cxnSpLocks noChangeShapeType="1"/>
            <a:stCxn id="10247" idx="5"/>
            <a:endCxn id="10246"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14">
            <a:extLst>
              <a:ext uri="{FF2B5EF4-FFF2-40B4-BE49-F238E27FC236}">
                <a16:creationId xmlns:a16="http://schemas.microsoft.com/office/drawing/2014/main" id="{328A9882-965C-42A3-A619-9E578DF02489}"/>
              </a:ext>
            </a:extLst>
          </p:cNvPr>
          <p:cNvCxnSpPr>
            <a:cxnSpLocks noChangeShapeType="1"/>
            <a:stCxn id="10248" idx="4"/>
            <a:endCxn id="10246"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15">
            <a:extLst>
              <a:ext uri="{FF2B5EF4-FFF2-40B4-BE49-F238E27FC236}">
                <a16:creationId xmlns:a16="http://schemas.microsoft.com/office/drawing/2014/main" id="{88C52D10-3857-4311-985E-BECF66FD85FB}"/>
              </a:ext>
            </a:extLst>
          </p:cNvPr>
          <p:cNvCxnSpPr>
            <a:cxnSpLocks noChangeShapeType="1"/>
            <a:stCxn id="10246" idx="2"/>
            <a:endCxn id="10245"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Text Box 16">
            <a:extLst>
              <a:ext uri="{FF2B5EF4-FFF2-40B4-BE49-F238E27FC236}">
                <a16:creationId xmlns:a16="http://schemas.microsoft.com/office/drawing/2014/main" id="{8060BC3F-58E5-48CE-BCEC-F4BC735C9D9A}"/>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0258" name="Text Box 17">
            <a:extLst>
              <a:ext uri="{FF2B5EF4-FFF2-40B4-BE49-F238E27FC236}">
                <a16:creationId xmlns:a16="http://schemas.microsoft.com/office/drawing/2014/main" id="{E3D9E704-CE05-40EF-8DB6-DD408262215B}"/>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0259" name="Text Box 18">
            <a:extLst>
              <a:ext uri="{FF2B5EF4-FFF2-40B4-BE49-F238E27FC236}">
                <a16:creationId xmlns:a16="http://schemas.microsoft.com/office/drawing/2014/main" id="{E9E75D4E-161D-45DF-B469-54B6E596636A}"/>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0260" name="Text Box 19">
            <a:extLst>
              <a:ext uri="{FF2B5EF4-FFF2-40B4-BE49-F238E27FC236}">
                <a16:creationId xmlns:a16="http://schemas.microsoft.com/office/drawing/2014/main" id="{DF9A30D0-8EB5-4532-AC76-B84C505B0651}"/>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0261" name="Text Box 20">
            <a:extLst>
              <a:ext uri="{FF2B5EF4-FFF2-40B4-BE49-F238E27FC236}">
                <a16:creationId xmlns:a16="http://schemas.microsoft.com/office/drawing/2014/main" id="{DE6AF975-5EEA-4D3C-8EEA-52C1A1484670}"/>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0262" name="Text Box 21">
            <a:extLst>
              <a:ext uri="{FF2B5EF4-FFF2-40B4-BE49-F238E27FC236}">
                <a16:creationId xmlns:a16="http://schemas.microsoft.com/office/drawing/2014/main" id="{D3A4DA1D-9E92-41AF-87F5-D60C58ED3712}"/>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0263" name="Text Box 22">
            <a:extLst>
              <a:ext uri="{FF2B5EF4-FFF2-40B4-BE49-F238E27FC236}">
                <a16:creationId xmlns:a16="http://schemas.microsoft.com/office/drawing/2014/main" id="{0083112B-D417-4ACB-974B-5FE7475EC928}"/>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0264" name="Text Box 23">
            <a:extLst>
              <a:ext uri="{FF2B5EF4-FFF2-40B4-BE49-F238E27FC236}">
                <a16:creationId xmlns:a16="http://schemas.microsoft.com/office/drawing/2014/main" id="{68E917D9-37EC-4634-8699-D30B292955F3}"/>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0265" name="Group 33">
            <a:extLst>
              <a:ext uri="{FF2B5EF4-FFF2-40B4-BE49-F238E27FC236}">
                <a16:creationId xmlns:a16="http://schemas.microsoft.com/office/drawing/2014/main" id="{518C2E02-A7C9-4B4A-8343-A51B1F20B7E2}"/>
              </a:ext>
            </a:extLst>
          </p:cNvPr>
          <p:cNvGrpSpPr>
            <a:grpSpLocks/>
          </p:cNvGrpSpPr>
          <p:nvPr/>
        </p:nvGrpSpPr>
        <p:grpSpPr bwMode="auto">
          <a:xfrm>
            <a:off x="4814889" y="3509965"/>
            <a:ext cx="2890838" cy="1477566"/>
            <a:chOff x="3147" y="1392"/>
            <a:chExt cx="2428" cy="1241"/>
          </a:xfrm>
        </p:grpSpPr>
        <p:sp>
          <p:nvSpPr>
            <p:cNvPr id="10282" name="Text Box 24">
              <a:extLst>
                <a:ext uri="{FF2B5EF4-FFF2-40B4-BE49-F238E27FC236}">
                  <a16:creationId xmlns:a16="http://schemas.microsoft.com/office/drawing/2014/main" id="{2BACFFF2-1138-4149-B727-4EDEA533C2A5}"/>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10283" name="Text Box 25">
              <a:extLst>
                <a:ext uri="{FF2B5EF4-FFF2-40B4-BE49-F238E27FC236}">
                  <a16:creationId xmlns:a16="http://schemas.microsoft.com/office/drawing/2014/main" id="{CFBEE722-5A5D-4030-B7B1-49F134AEBFAF}"/>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0284" name="Text Box 26">
              <a:extLst>
                <a:ext uri="{FF2B5EF4-FFF2-40B4-BE49-F238E27FC236}">
                  <a16:creationId xmlns:a16="http://schemas.microsoft.com/office/drawing/2014/main" id="{6C2ACAFB-9971-432E-B325-03C1C72FE848}"/>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0285" name="Text Box 27">
              <a:extLst>
                <a:ext uri="{FF2B5EF4-FFF2-40B4-BE49-F238E27FC236}">
                  <a16:creationId xmlns:a16="http://schemas.microsoft.com/office/drawing/2014/main" id="{4DC9C458-387E-43DF-A4F8-461C9B2FAB2A}"/>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2</a:t>
              </a:r>
              <a:endParaRPr lang="en-US" altLang="tr-TR" sz="1800" b="1">
                <a:latin typeface="Arial" panose="020B0604020202020204" pitchFamily="34" charset="0"/>
                <a:sym typeface="Symbol" panose="05050102010706020507" pitchFamily="18" charset="2"/>
              </a:endParaRPr>
            </a:p>
          </p:txBody>
        </p:sp>
        <p:sp>
          <p:nvSpPr>
            <p:cNvPr id="10286" name="Text Box 28">
              <a:extLst>
                <a:ext uri="{FF2B5EF4-FFF2-40B4-BE49-F238E27FC236}">
                  <a16:creationId xmlns:a16="http://schemas.microsoft.com/office/drawing/2014/main" id="{6C0E7581-4BBB-4900-89F4-676ED3DFF6BE}"/>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4</a:t>
              </a:r>
              <a:endParaRPr lang="en-US" altLang="tr-TR" sz="1800" b="1">
                <a:latin typeface="Arial" panose="020B0604020202020204" pitchFamily="34" charset="0"/>
                <a:sym typeface="Symbol" panose="05050102010706020507" pitchFamily="18" charset="2"/>
              </a:endParaRPr>
            </a:p>
          </p:txBody>
        </p:sp>
        <p:sp>
          <p:nvSpPr>
            <p:cNvPr id="10287" name="Text Box 29">
              <a:extLst>
                <a:ext uri="{FF2B5EF4-FFF2-40B4-BE49-F238E27FC236}">
                  <a16:creationId xmlns:a16="http://schemas.microsoft.com/office/drawing/2014/main" id="{3E7B6780-5367-4CE8-BBD3-30380D8B60C4}"/>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0288" name="Text Box 30">
              <a:extLst>
                <a:ext uri="{FF2B5EF4-FFF2-40B4-BE49-F238E27FC236}">
                  <a16:creationId xmlns:a16="http://schemas.microsoft.com/office/drawing/2014/main" id="{B66554AD-4AE2-4D42-9CC4-A4F92CD0DFFD}"/>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c</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endParaRPr lang="en-US" altLang="tr-TR" sz="1500">
                <a:latin typeface="Arial" panose="020B0604020202020204" pitchFamily="34" charset="0"/>
              </a:endParaRPr>
            </a:p>
            <a:p>
              <a:r>
                <a:rPr lang="en-US" altLang="tr-TR" sz="1500">
                  <a:latin typeface="Arial" panose="020B0604020202020204" pitchFamily="34" charset="0"/>
                </a:rPr>
                <a:t>	d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a</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p>
          </p:txBody>
        </p:sp>
      </p:grpSp>
      <p:sp>
        <p:nvSpPr>
          <p:cNvPr id="10266" name="Line 31">
            <a:extLst>
              <a:ext uri="{FF2B5EF4-FFF2-40B4-BE49-F238E27FC236}">
                <a16:creationId xmlns:a16="http://schemas.microsoft.com/office/drawing/2014/main" id="{95CB2C35-1A19-46A8-9F7F-95502840336C}"/>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0267" name="Line 32">
            <a:extLst>
              <a:ext uri="{FF2B5EF4-FFF2-40B4-BE49-F238E27FC236}">
                <a16:creationId xmlns:a16="http://schemas.microsoft.com/office/drawing/2014/main" id="{9413FEB3-4875-4F43-A56A-B52D80003457}"/>
              </a:ext>
            </a:extLst>
          </p:cNvPr>
          <p:cNvSpPr>
            <a:spLocks noChangeShapeType="1"/>
          </p:cNvSpPr>
          <p:nvPr/>
        </p:nvSpPr>
        <p:spPr bwMode="auto">
          <a:xfrm>
            <a:off x="2743200" y="308610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0268" name="Line 34">
            <a:extLst>
              <a:ext uri="{FF2B5EF4-FFF2-40B4-BE49-F238E27FC236}">
                <a16:creationId xmlns:a16="http://schemas.microsoft.com/office/drawing/2014/main" id="{9FF21C8B-F1D2-4814-8C1A-520A9F2DDC8E}"/>
              </a:ext>
            </a:extLst>
          </p:cNvPr>
          <p:cNvSpPr>
            <a:spLocks noChangeShapeType="1"/>
          </p:cNvSpPr>
          <p:nvPr/>
        </p:nvSpPr>
        <p:spPr bwMode="auto">
          <a:xfrm>
            <a:off x="4139804" y="3195638"/>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0269" name="Group 35">
            <a:extLst>
              <a:ext uri="{FF2B5EF4-FFF2-40B4-BE49-F238E27FC236}">
                <a16:creationId xmlns:a16="http://schemas.microsoft.com/office/drawing/2014/main" id="{36100F03-2002-44FB-8EA6-E92BA595965C}"/>
              </a:ext>
            </a:extLst>
          </p:cNvPr>
          <p:cNvGrpSpPr>
            <a:grpSpLocks/>
          </p:cNvGrpSpPr>
          <p:nvPr/>
        </p:nvGrpSpPr>
        <p:grpSpPr bwMode="auto">
          <a:xfrm>
            <a:off x="4587479" y="1679974"/>
            <a:ext cx="3162300" cy="1246584"/>
            <a:chOff x="2919" y="1392"/>
            <a:chExt cx="2656" cy="1047"/>
          </a:xfrm>
        </p:grpSpPr>
        <p:grpSp>
          <p:nvGrpSpPr>
            <p:cNvPr id="10270" name="Group 36">
              <a:extLst>
                <a:ext uri="{FF2B5EF4-FFF2-40B4-BE49-F238E27FC236}">
                  <a16:creationId xmlns:a16="http://schemas.microsoft.com/office/drawing/2014/main" id="{219D3D91-6B33-454B-82C5-28983C54AD36}"/>
                </a:ext>
              </a:extLst>
            </p:cNvPr>
            <p:cNvGrpSpPr>
              <a:grpSpLocks/>
            </p:cNvGrpSpPr>
            <p:nvPr/>
          </p:nvGrpSpPr>
          <p:grpSpPr bwMode="auto">
            <a:xfrm>
              <a:off x="2919" y="1712"/>
              <a:ext cx="915" cy="608"/>
              <a:chOff x="2919" y="1712"/>
              <a:chExt cx="915" cy="608"/>
            </a:xfrm>
          </p:grpSpPr>
          <p:grpSp>
            <p:nvGrpSpPr>
              <p:cNvPr id="10272" name="Group 37">
                <a:extLst>
                  <a:ext uri="{FF2B5EF4-FFF2-40B4-BE49-F238E27FC236}">
                    <a16:creationId xmlns:a16="http://schemas.microsoft.com/office/drawing/2014/main" id="{EE1CB75E-0535-4C80-8AB1-948673BD7BCE}"/>
                  </a:ext>
                </a:extLst>
              </p:cNvPr>
              <p:cNvGrpSpPr>
                <a:grpSpLocks/>
              </p:cNvGrpSpPr>
              <p:nvPr/>
            </p:nvGrpSpPr>
            <p:grpSpPr bwMode="auto">
              <a:xfrm>
                <a:off x="2919" y="1712"/>
                <a:ext cx="915" cy="310"/>
                <a:chOff x="2919" y="1712"/>
                <a:chExt cx="915" cy="310"/>
              </a:xfrm>
            </p:grpSpPr>
            <p:sp>
              <p:nvSpPr>
                <p:cNvPr id="10278" name="Text Box 38">
                  <a:extLst>
                    <a:ext uri="{FF2B5EF4-FFF2-40B4-BE49-F238E27FC236}">
                      <a16:creationId xmlns:a16="http://schemas.microsoft.com/office/drawing/2014/main" id="{5F8DAE7B-DE58-4587-8263-4870F6AA275E}"/>
                    </a:ext>
                  </a:extLst>
                </p:cNvPr>
                <p:cNvSpPr txBox="1">
                  <a:spLocks noChangeArrowheads="1"/>
                </p:cNvSpPr>
                <p:nvPr/>
              </p:nvSpPr>
              <p:spPr bwMode="auto">
                <a:xfrm>
                  <a:off x="2919"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10279" name="Text Box 39">
                  <a:extLst>
                    <a:ext uri="{FF2B5EF4-FFF2-40B4-BE49-F238E27FC236}">
                      <a16:creationId xmlns:a16="http://schemas.microsoft.com/office/drawing/2014/main" id="{FBBDEFF0-2339-45B1-879A-4368CA0D08C8}"/>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0280" name="Text Box 40">
                  <a:extLst>
                    <a:ext uri="{FF2B5EF4-FFF2-40B4-BE49-F238E27FC236}">
                      <a16:creationId xmlns:a16="http://schemas.microsoft.com/office/drawing/2014/main" id="{A8CCC092-A279-4401-AE1C-691719551619}"/>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0281" name="Text Box 41">
                  <a:extLst>
                    <a:ext uri="{FF2B5EF4-FFF2-40B4-BE49-F238E27FC236}">
                      <a16:creationId xmlns:a16="http://schemas.microsoft.com/office/drawing/2014/main" id="{B8080650-CFF8-49F8-B9AB-41033BB7CDE3}"/>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grpSp>
          <p:grpSp>
            <p:nvGrpSpPr>
              <p:cNvPr id="10273" name="Group 42">
                <a:extLst>
                  <a:ext uri="{FF2B5EF4-FFF2-40B4-BE49-F238E27FC236}">
                    <a16:creationId xmlns:a16="http://schemas.microsoft.com/office/drawing/2014/main" id="{E67FACAC-2A11-494B-BA33-8E3BCF5988B5}"/>
                  </a:ext>
                </a:extLst>
              </p:cNvPr>
              <p:cNvGrpSpPr>
                <a:grpSpLocks/>
              </p:cNvGrpSpPr>
              <p:nvPr/>
            </p:nvGrpSpPr>
            <p:grpSpPr bwMode="auto">
              <a:xfrm>
                <a:off x="2919" y="2010"/>
                <a:ext cx="915" cy="310"/>
                <a:chOff x="2919" y="2010"/>
                <a:chExt cx="915" cy="310"/>
              </a:xfrm>
            </p:grpSpPr>
            <p:sp>
              <p:nvSpPr>
                <p:cNvPr id="10274" name="Text Box 43">
                  <a:extLst>
                    <a:ext uri="{FF2B5EF4-FFF2-40B4-BE49-F238E27FC236}">
                      <a16:creationId xmlns:a16="http://schemas.microsoft.com/office/drawing/2014/main" id="{782F4BAD-3444-4382-B06C-54EC7F183021}"/>
                    </a:ext>
                  </a:extLst>
                </p:cNvPr>
                <p:cNvSpPr txBox="1">
                  <a:spLocks noChangeArrowheads="1"/>
                </p:cNvSpPr>
                <p:nvPr/>
              </p:nvSpPr>
              <p:spPr bwMode="auto">
                <a:xfrm>
                  <a:off x="2919"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0275" name="Text Box 44">
                  <a:extLst>
                    <a:ext uri="{FF2B5EF4-FFF2-40B4-BE49-F238E27FC236}">
                      <a16:creationId xmlns:a16="http://schemas.microsoft.com/office/drawing/2014/main" id="{D616BDCB-CF12-4BA7-89E3-C0EAEBEBD018}"/>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0276" name="Text Box 45">
                  <a:extLst>
                    <a:ext uri="{FF2B5EF4-FFF2-40B4-BE49-F238E27FC236}">
                      <a16:creationId xmlns:a16="http://schemas.microsoft.com/office/drawing/2014/main" id="{BEDCA73C-24E8-45CD-A15F-4E926CF016A7}"/>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endParaRPr lang="en-US" altLang="tr-TR" sz="1800">
                    <a:sym typeface="Symbol" panose="05050102010706020507" pitchFamily="18" charset="2"/>
                  </a:endParaRPr>
                </a:p>
              </p:txBody>
            </p:sp>
            <p:sp>
              <p:nvSpPr>
                <p:cNvPr id="10277" name="Text Box 46">
                  <a:extLst>
                    <a:ext uri="{FF2B5EF4-FFF2-40B4-BE49-F238E27FC236}">
                      <a16:creationId xmlns:a16="http://schemas.microsoft.com/office/drawing/2014/main" id="{798B7C74-63B7-4AE3-A94E-683184DA2A3A}"/>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grpSp>
        </p:grpSp>
        <p:sp>
          <p:nvSpPr>
            <p:cNvPr id="10271" name="Text Box 47">
              <a:extLst>
                <a:ext uri="{FF2B5EF4-FFF2-40B4-BE49-F238E27FC236}">
                  <a16:creationId xmlns:a16="http://schemas.microsoft.com/office/drawing/2014/main" id="{D6D3D9FC-D73A-41C6-92CE-F93FEA303722}"/>
                </a:ext>
              </a:extLst>
            </p:cNvPr>
            <p:cNvSpPr txBox="1">
              <a:spLocks noChangeArrowheads="1"/>
            </p:cNvSpPr>
            <p:nvPr/>
          </p:nvSpPr>
          <p:spPr bwMode="auto">
            <a:xfrm>
              <a:off x="4165" y="1392"/>
              <a:ext cx="141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e</a:t>
              </a:r>
            </a:p>
            <a:p>
              <a:r>
                <a:rPr lang="en-US" altLang="tr-TR" sz="1500">
                  <a:solidFill>
                    <a:srgbClr val="008000"/>
                  </a:solidFill>
                  <a:latin typeface="Arial" panose="020B0604020202020204" pitchFamily="34" charset="0"/>
                </a:rPr>
                <a:t>	c		e</a:t>
              </a:r>
            </a:p>
            <a:p>
              <a:r>
                <a:rPr lang="en-US" altLang="tr-TR" sz="1500">
                  <a:solidFill>
                    <a:srgbClr val="008000"/>
                  </a:solidFill>
                  <a:latin typeface="Arial" panose="020B0604020202020204" pitchFamily="34" charset="0"/>
                </a:rPr>
                <a:t>	d		e</a:t>
              </a:r>
            </a:p>
          </p:txBody>
        </p:sp>
      </p:grpSp>
      <p:sp>
        <p:nvSpPr>
          <p:cNvPr id="2" name="Metin kutusu 1">
            <a:extLst>
              <a:ext uri="{FF2B5EF4-FFF2-40B4-BE49-F238E27FC236}">
                <a16:creationId xmlns:a16="http://schemas.microsoft.com/office/drawing/2014/main" id="{D1F23A55-40C2-4FA3-9987-3EB0FEB6B21E}"/>
              </a:ext>
            </a:extLst>
          </p:cNvPr>
          <p:cNvSpPr txBox="1"/>
          <p:nvPr/>
        </p:nvSpPr>
        <p:spPr>
          <a:xfrm>
            <a:off x="1341120" y="4667250"/>
            <a:ext cx="3246359" cy="507831"/>
          </a:xfrm>
          <a:prstGeom prst="rect">
            <a:avLst/>
          </a:prstGeom>
          <a:noFill/>
        </p:spPr>
        <p:txBody>
          <a:bodyPr wrap="square" rtlCol="0">
            <a:spAutoFit/>
          </a:bodyPr>
          <a:lstStyle/>
          <a:p>
            <a:r>
              <a:rPr lang="tr-TR" sz="1350" dirty="0"/>
              <a:t>Seçili düğümler kümesine en kısa mesafeli olan seçilir ve kümeye eklenir. </a:t>
            </a:r>
          </a:p>
        </p:txBody>
      </p:sp>
      <p:pic>
        <p:nvPicPr>
          <p:cNvPr id="3" name="Picture 2">
            <a:extLst>
              <a:ext uri="{FF2B5EF4-FFF2-40B4-BE49-F238E27FC236}">
                <a16:creationId xmlns:a16="http://schemas.microsoft.com/office/drawing/2014/main" id="{55201429-4554-243D-1B58-650F598CC92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4E8529A9-9BBF-42F7-8EEC-93AA390DA236}"/>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1268" name="Oval 4">
            <a:extLst>
              <a:ext uri="{FF2B5EF4-FFF2-40B4-BE49-F238E27FC236}">
                <a16:creationId xmlns:a16="http://schemas.microsoft.com/office/drawing/2014/main" id="{3DF39E4B-8CEC-491F-A3AC-6EF497B14686}"/>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1269" name="Oval 5">
            <a:extLst>
              <a:ext uri="{FF2B5EF4-FFF2-40B4-BE49-F238E27FC236}">
                <a16:creationId xmlns:a16="http://schemas.microsoft.com/office/drawing/2014/main" id="{64C7A391-0B24-4EEC-A090-85ED7BD06AB2}"/>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1270" name="Oval 6">
            <a:extLst>
              <a:ext uri="{FF2B5EF4-FFF2-40B4-BE49-F238E27FC236}">
                <a16:creationId xmlns:a16="http://schemas.microsoft.com/office/drawing/2014/main" id="{78188698-5D1C-45DB-BFC5-A060C9BF6E2C}"/>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1271" name="Oval 7">
            <a:extLst>
              <a:ext uri="{FF2B5EF4-FFF2-40B4-BE49-F238E27FC236}">
                <a16:creationId xmlns:a16="http://schemas.microsoft.com/office/drawing/2014/main" id="{AFEC20C7-1AD0-4D4F-8A56-1E120738007D}"/>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1272" name="Oval 8">
            <a:extLst>
              <a:ext uri="{FF2B5EF4-FFF2-40B4-BE49-F238E27FC236}">
                <a16:creationId xmlns:a16="http://schemas.microsoft.com/office/drawing/2014/main" id="{73D89758-7721-4B58-AEF9-CD6EDA47E478}"/>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1273" name="AutoShape 9">
            <a:extLst>
              <a:ext uri="{FF2B5EF4-FFF2-40B4-BE49-F238E27FC236}">
                <a16:creationId xmlns:a16="http://schemas.microsoft.com/office/drawing/2014/main" id="{4D896922-9E79-44A7-8A4F-B86FC1F1B47D}"/>
              </a:ext>
            </a:extLst>
          </p:cNvPr>
          <p:cNvCxnSpPr>
            <a:cxnSpLocks noChangeShapeType="1"/>
            <a:stCxn id="11268" idx="7"/>
            <a:endCxn id="11272" idx="2"/>
          </p:cNvCxnSpPr>
          <p:nvPr/>
        </p:nvCxnSpPr>
        <p:spPr bwMode="auto">
          <a:xfrm flipV="1">
            <a:off x="2415778" y="2771776"/>
            <a:ext cx="1298972" cy="12739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4" name="AutoShape 10">
            <a:extLst>
              <a:ext uri="{FF2B5EF4-FFF2-40B4-BE49-F238E27FC236}">
                <a16:creationId xmlns:a16="http://schemas.microsoft.com/office/drawing/2014/main" id="{AC6E7650-5102-4D38-BE2D-F43863EDC3CF}"/>
              </a:ext>
            </a:extLst>
          </p:cNvPr>
          <p:cNvCxnSpPr>
            <a:cxnSpLocks noChangeShapeType="1"/>
            <a:stCxn id="11271" idx="6"/>
            <a:endCxn id="11272"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5" name="AutoShape 11">
            <a:extLst>
              <a:ext uri="{FF2B5EF4-FFF2-40B4-BE49-F238E27FC236}">
                <a16:creationId xmlns:a16="http://schemas.microsoft.com/office/drawing/2014/main" id="{8D756592-E853-4726-9E17-BC4D1B98243D}"/>
              </a:ext>
            </a:extLst>
          </p:cNvPr>
          <p:cNvCxnSpPr>
            <a:cxnSpLocks noChangeShapeType="1"/>
            <a:stCxn id="11268" idx="4"/>
            <a:endCxn id="11269" idx="0"/>
          </p:cNvCxnSpPr>
          <p:nvPr/>
        </p:nvCxnSpPr>
        <p:spPr bwMode="auto">
          <a:xfrm>
            <a:off x="2314575" y="3143250"/>
            <a:ext cx="171450" cy="68580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6" name="AutoShape 12">
            <a:extLst>
              <a:ext uri="{FF2B5EF4-FFF2-40B4-BE49-F238E27FC236}">
                <a16:creationId xmlns:a16="http://schemas.microsoft.com/office/drawing/2014/main" id="{09BD6E0E-9097-4D6C-B6A0-9CA441BCB575}"/>
              </a:ext>
            </a:extLst>
          </p:cNvPr>
          <p:cNvCxnSpPr>
            <a:cxnSpLocks noChangeShapeType="1"/>
            <a:stCxn id="11268" idx="5"/>
            <a:endCxn id="11271"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13">
            <a:extLst>
              <a:ext uri="{FF2B5EF4-FFF2-40B4-BE49-F238E27FC236}">
                <a16:creationId xmlns:a16="http://schemas.microsoft.com/office/drawing/2014/main" id="{16C80897-F4D5-49F7-813B-E71465DA85EE}"/>
              </a:ext>
            </a:extLst>
          </p:cNvPr>
          <p:cNvCxnSpPr>
            <a:cxnSpLocks noChangeShapeType="1"/>
            <a:stCxn id="11269" idx="7"/>
            <a:endCxn id="11271" idx="3"/>
          </p:cNvCxnSpPr>
          <p:nvPr/>
        </p:nvCxnSpPr>
        <p:spPr bwMode="auto">
          <a:xfrm flipV="1">
            <a:off x="2587230" y="3273030"/>
            <a:ext cx="197644" cy="59769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14">
            <a:extLst>
              <a:ext uri="{FF2B5EF4-FFF2-40B4-BE49-F238E27FC236}">
                <a16:creationId xmlns:a16="http://schemas.microsoft.com/office/drawing/2014/main" id="{3587AD15-B8D9-4210-832C-74B3194CB8A9}"/>
              </a:ext>
            </a:extLst>
          </p:cNvPr>
          <p:cNvCxnSpPr>
            <a:cxnSpLocks noChangeShapeType="1"/>
            <a:stCxn id="11271" idx="5"/>
            <a:endCxn id="11270"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15">
            <a:extLst>
              <a:ext uri="{FF2B5EF4-FFF2-40B4-BE49-F238E27FC236}">
                <a16:creationId xmlns:a16="http://schemas.microsoft.com/office/drawing/2014/main" id="{10101433-4494-44C9-A1EB-7A171A0C9C6B}"/>
              </a:ext>
            </a:extLst>
          </p:cNvPr>
          <p:cNvCxnSpPr>
            <a:cxnSpLocks noChangeShapeType="1"/>
            <a:stCxn id="11272" idx="4"/>
            <a:endCxn id="11270"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16">
            <a:extLst>
              <a:ext uri="{FF2B5EF4-FFF2-40B4-BE49-F238E27FC236}">
                <a16:creationId xmlns:a16="http://schemas.microsoft.com/office/drawing/2014/main" id="{48AA39AD-A7C3-4DA0-A839-689977CD6AF9}"/>
              </a:ext>
            </a:extLst>
          </p:cNvPr>
          <p:cNvCxnSpPr>
            <a:cxnSpLocks noChangeShapeType="1"/>
            <a:stCxn id="11270" idx="2"/>
            <a:endCxn id="11269"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1" name="Text Box 17">
            <a:extLst>
              <a:ext uri="{FF2B5EF4-FFF2-40B4-BE49-F238E27FC236}">
                <a16:creationId xmlns:a16="http://schemas.microsoft.com/office/drawing/2014/main" id="{A7D36870-B7DB-4EC6-BBD3-7060951057A9}"/>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1282" name="Text Box 18">
            <a:extLst>
              <a:ext uri="{FF2B5EF4-FFF2-40B4-BE49-F238E27FC236}">
                <a16:creationId xmlns:a16="http://schemas.microsoft.com/office/drawing/2014/main" id="{53701A9B-7DCF-45C0-88FB-74169A0E1624}"/>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1283" name="Text Box 19">
            <a:extLst>
              <a:ext uri="{FF2B5EF4-FFF2-40B4-BE49-F238E27FC236}">
                <a16:creationId xmlns:a16="http://schemas.microsoft.com/office/drawing/2014/main" id="{F651B5EC-F7F0-46F5-B6CC-F7C369477457}"/>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1284" name="Text Box 20">
            <a:extLst>
              <a:ext uri="{FF2B5EF4-FFF2-40B4-BE49-F238E27FC236}">
                <a16:creationId xmlns:a16="http://schemas.microsoft.com/office/drawing/2014/main" id="{13AB83F3-F1D1-4BEF-9F6E-CE8A513EFB03}"/>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1285" name="Text Box 21">
            <a:extLst>
              <a:ext uri="{FF2B5EF4-FFF2-40B4-BE49-F238E27FC236}">
                <a16:creationId xmlns:a16="http://schemas.microsoft.com/office/drawing/2014/main" id="{2C00B49D-B4B4-45C2-ACED-E7B6F8B3FDC3}"/>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1286" name="Text Box 22">
            <a:extLst>
              <a:ext uri="{FF2B5EF4-FFF2-40B4-BE49-F238E27FC236}">
                <a16:creationId xmlns:a16="http://schemas.microsoft.com/office/drawing/2014/main" id="{1A6AC281-0AD4-4262-BA8E-FC6F157E52B9}"/>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1287" name="Text Box 23">
            <a:extLst>
              <a:ext uri="{FF2B5EF4-FFF2-40B4-BE49-F238E27FC236}">
                <a16:creationId xmlns:a16="http://schemas.microsoft.com/office/drawing/2014/main" id="{4B6EE8A1-ADA8-4033-B007-A2F62C105E1D}"/>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1288" name="Text Box 24">
            <a:extLst>
              <a:ext uri="{FF2B5EF4-FFF2-40B4-BE49-F238E27FC236}">
                <a16:creationId xmlns:a16="http://schemas.microsoft.com/office/drawing/2014/main" id="{75D767CB-EC96-452F-878D-68FB65C71187}"/>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1289" name="Group 39">
            <a:extLst>
              <a:ext uri="{FF2B5EF4-FFF2-40B4-BE49-F238E27FC236}">
                <a16:creationId xmlns:a16="http://schemas.microsoft.com/office/drawing/2014/main" id="{412D0258-1809-440A-9903-FF9A1BC36269}"/>
              </a:ext>
            </a:extLst>
          </p:cNvPr>
          <p:cNvGrpSpPr>
            <a:grpSpLocks/>
          </p:cNvGrpSpPr>
          <p:nvPr/>
        </p:nvGrpSpPr>
        <p:grpSpPr bwMode="auto">
          <a:xfrm>
            <a:off x="5020868" y="3784999"/>
            <a:ext cx="2618185" cy="1477566"/>
            <a:chOff x="3376" y="1392"/>
            <a:chExt cx="2199" cy="1241"/>
          </a:xfrm>
        </p:grpSpPr>
        <p:sp>
          <p:nvSpPr>
            <p:cNvPr id="11302" name="Text Box 27">
              <a:extLst>
                <a:ext uri="{FF2B5EF4-FFF2-40B4-BE49-F238E27FC236}">
                  <a16:creationId xmlns:a16="http://schemas.microsoft.com/office/drawing/2014/main" id="{2B093945-3538-484E-B4BF-9956874ACFF9}"/>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1303" name="Text Box 28">
              <a:extLst>
                <a:ext uri="{FF2B5EF4-FFF2-40B4-BE49-F238E27FC236}">
                  <a16:creationId xmlns:a16="http://schemas.microsoft.com/office/drawing/2014/main" id="{D62779BB-29B7-4921-B41E-8F3B1B106200}"/>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1304" name="Text Box 31">
              <a:extLst>
                <a:ext uri="{FF2B5EF4-FFF2-40B4-BE49-F238E27FC236}">
                  <a16:creationId xmlns:a16="http://schemas.microsoft.com/office/drawing/2014/main" id="{1CA167C2-AF14-4A41-830C-B2DCAC1D40A6}"/>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1305" name="Text Box 32">
              <a:extLst>
                <a:ext uri="{FF2B5EF4-FFF2-40B4-BE49-F238E27FC236}">
                  <a16:creationId xmlns:a16="http://schemas.microsoft.com/office/drawing/2014/main" id="{FC48AED7-5F7D-443D-A5C0-BFB37DFC22F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1306" name="Text Box 34">
              <a:extLst>
                <a:ext uri="{FF2B5EF4-FFF2-40B4-BE49-F238E27FC236}">
                  <a16:creationId xmlns:a16="http://schemas.microsoft.com/office/drawing/2014/main" id="{6EDC7DF4-32B4-453A-BC03-ABC8E98A302C}"/>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sp>
        <p:nvSpPr>
          <p:cNvPr id="11290" name="Line 35">
            <a:extLst>
              <a:ext uri="{FF2B5EF4-FFF2-40B4-BE49-F238E27FC236}">
                <a16:creationId xmlns:a16="http://schemas.microsoft.com/office/drawing/2014/main" id="{6CA66088-A9F8-414B-A49A-68B292A3C438}"/>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1" name="Line 36">
            <a:extLst>
              <a:ext uri="{FF2B5EF4-FFF2-40B4-BE49-F238E27FC236}">
                <a16:creationId xmlns:a16="http://schemas.microsoft.com/office/drawing/2014/main" id="{D433D7A7-2F58-406B-96CF-BF5666682B93}"/>
              </a:ext>
            </a:extLst>
          </p:cNvPr>
          <p:cNvSpPr>
            <a:spLocks noChangeShapeType="1"/>
          </p:cNvSpPr>
          <p:nvPr/>
        </p:nvSpPr>
        <p:spPr bwMode="auto">
          <a:xfrm>
            <a:off x="2171700" y="291465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2" name="Line 37">
            <a:extLst>
              <a:ext uri="{FF2B5EF4-FFF2-40B4-BE49-F238E27FC236}">
                <a16:creationId xmlns:a16="http://schemas.microsoft.com/office/drawing/2014/main" id="{9466F824-1567-47D5-8134-E89769075CA5}"/>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3" name="Line 38">
            <a:extLst>
              <a:ext uri="{FF2B5EF4-FFF2-40B4-BE49-F238E27FC236}">
                <a16:creationId xmlns:a16="http://schemas.microsoft.com/office/drawing/2014/main" id="{C57264E2-45C6-4241-BC29-B9171EFE4A23}"/>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1294" name="Group 40">
            <a:extLst>
              <a:ext uri="{FF2B5EF4-FFF2-40B4-BE49-F238E27FC236}">
                <a16:creationId xmlns:a16="http://schemas.microsoft.com/office/drawing/2014/main" id="{16A4D93B-8505-400A-8409-8A1C241D5B4E}"/>
              </a:ext>
            </a:extLst>
          </p:cNvPr>
          <p:cNvGrpSpPr>
            <a:grpSpLocks/>
          </p:cNvGrpSpPr>
          <p:nvPr/>
        </p:nvGrpSpPr>
        <p:grpSpPr bwMode="auto">
          <a:xfrm>
            <a:off x="4756547" y="1620443"/>
            <a:ext cx="2890838" cy="1477566"/>
            <a:chOff x="3147" y="1392"/>
            <a:chExt cx="2428" cy="1241"/>
          </a:xfrm>
        </p:grpSpPr>
        <p:sp>
          <p:nvSpPr>
            <p:cNvPr id="11295" name="Text Box 41">
              <a:extLst>
                <a:ext uri="{FF2B5EF4-FFF2-40B4-BE49-F238E27FC236}">
                  <a16:creationId xmlns:a16="http://schemas.microsoft.com/office/drawing/2014/main" id="{62A50FEE-C353-4B7F-B414-7914E84CAD81}"/>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11296" name="Text Box 42">
              <a:extLst>
                <a:ext uri="{FF2B5EF4-FFF2-40B4-BE49-F238E27FC236}">
                  <a16:creationId xmlns:a16="http://schemas.microsoft.com/office/drawing/2014/main" id="{4232EBD6-005C-4E54-B0B2-D5BF7C821ACD}"/>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1297" name="Text Box 43">
              <a:extLst>
                <a:ext uri="{FF2B5EF4-FFF2-40B4-BE49-F238E27FC236}">
                  <a16:creationId xmlns:a16="http://schemas.microsoft.com/office/drawing/2014/main" id="{66A6CA00-F7A8-42DF-95DD-497F20321713}"/>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1298" name="Text Box 44">
              <a:extLst>
                <a:ext uri="{FF2B5EF4-FFF2-40B4-BE49-F238E27FC236}">
                  <a16:creationId xmlns:a16="http://schemas.microsoft.com/office/drawing/2014/main" id="{2DDF1884-3918-4E09-83D3-18BD68C4E3E6}"/>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2</a:t>
              </a:r>
            </a:p>
          </p:txBody>
        </p:sp>
        <p:sp>
          <p:nvSpPr>
            <p:cNvPr id="11299" name="Text Box 45">
              <a:extLst>
                <a:ext uri="{FF2B5EF4-FFF2-40B4-BE49-F238E27FC236}">
                  <a16:creationId xmlns:a16="http://schemas.microsoft.com/office/drawing/2014/main" id="{B9434F92-23E3-4D74-8011-9D779F30A2D1}"/>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1300" name="Text Box 46">
              <a:extLst>
                <a:ext uri="{FF2B5EF4-FFF2-40B4-BE49-F238E27FC236}">
                  <a16:creationId xmlns:a16="http://schemas.microsoft.com/office/drawing/2014/main" id="{76EA783A-35E3-4A48-8AC0-072437E0F69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1301" name="Text Box 47">
              <a:extLst>
                <a:ext uri="{FF2B5EF4-FFF2-40B4-BE49-F238E27FC236}">
                  <a16:creationId xmlns:a16="http://schemas.microsoft.com/office/drawing/2014/main" id="{683A9AD5-5CA2-42EB-B152-97BAB13690B8}"/>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c</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endParaRPr lang="en-US" altLang="tr-TR" sz="1500">
                <a:latin typeface="Arial" panose="020B0604020202020204" pitchFamily="34" charset="0"/>
              </a:endParaRPr>
            </a:p>
            <a:p>
              <a:r>
                <a:rPr lang="en-US" altLang="tr-TR" sz="1500">
                  <a:latin typeface="Arial" panose="020B0604020202020204" pitchFamily="34" charset="0"/>
                </a:rPr>
                <a:t>	d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a</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p>
          </p:txBody>
        </p:sp>
      </p:grpSp>
      <p:pic>
        <p:nvPicPr>
          <p:cNvPr id="2" name="Picture 1">
            <a:extLst>
              <a:ext uri="{FF2B5EF4-FFF2-40B4-BE49-F238E27FC236}">
                <a16:creationId xmlns:a16="http://schemas.microsoft.com/office/drawing/2014/main" id="{0A00B9DF-D62D-0C67-C447-1A335FC85B3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B2280550-18DA-474C-ADA9-F8081E15E089}"/>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2292" name="Oval 3">
            <a:extLst>
              <a:ext uri="{FF2B5EF4-FFF2-40B4-BE49-F238E27FC236}">
                <a16:creationId xmlns:a16="http://schemas.microsoft.com/office/drawing/2014/main" id="{3BFBF5D5-544E-4989-B0C2-0CE20000CEEF}"/>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2293" name="Oval 4">
            <a:extLst>
              <a:ext uri="{FF2B5EF4-FFF2-40B4-BE49-F238E27FC236}">
                <a16:creationId xmlns:a16="http://schemas.microsoft.com/office/drawing/2014/main" id="{389304AA-6FF2-4168-AD0F-B6AEA10E18F0}"/>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2294" name="Oval 5">
            <a:extLst>
              <a:ext uri="{FF2B5EF4-FFF2-40B4-BE49-F238E27FC236}">
                <a16:creationId xmlns:a16="http://schemas.microsoft.com/office/drawing/2014/main" id="{81CF79A9-7797-4B7E-849E-A958406D74C2}"/>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2295" name="Oval 6">
            <a:extLst>
              <a:ext uri="{FF2B5EF4-FFF2-40B4-BE49-F238E27FC236}">
                <a16:creationId xmlns:a16="http://schemas.microsoft.com/office/drawing/2014/main" id="{1737C284-6B97-46CC-B116-CBC107271D6F}"/>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2296" name="Oval 7">
            <a:extLst>
              <a:ext uri="{FF2B5EF4-FFF2-40B4-BE49-F238E27FC236}">
                <a16:creationId xmlns:a16="http://schemas.microsoft.com/office/drawing/2014/main" id="{C2D3FFFA-CECD-4B79-B19E-7060D174D604}"/>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2297" name="AutoShape 8">
            <a:extLst>
              <a:ext uri="{FF2B5EF4-FFF2-40B4-BE49-F238E27FC236}">
                <a16:creationId xmlns:a16="http://schemas.microsoft.com/office/drawing/2014/main" id="{AE690839-AF23-486F-927D-0D466400F25A}"/>
              </a:ext>
            </a:extLst>
          </p:cNvPr>
          <p:cNvCxnSpPr>
            <a:cxnSpLocks noChangeShapeType="1"/>
            <a:stCxn id="12292" idx="7"/>
            <a:endCxn id="12296" idx="2"/>
          </p:cNvCxnSpPr>
          <p:nvPr/>
        </p:nvCxnSpPr>
        <p:spPr bwMode="auto">
          <a:xfrm flipV="1">
            <a:off x="2415778" y="2771776"/>
            <a:ext cx="1298972" cy="12739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8" name="AutoShape 9">
            <a:extLst>
              <a:ext uri="{FF2B5EF4-FFF2-40B4-BE49-F238E27FC236}">
                <a16:creationId xmlns:a16="http://schemas.microsoft.com/office/drawing/2014/main" id="{1AF6BFBB-1E8E-435C-A598-CF60FDD3E381}"/>
              </a:ext>
            </a:extLst>
          </p:cNvPr>
          <p:cNvCxnSpPr>
            <a:cxnSpLocks noChangeShapeType="1"/>
            <a:stCxn id="12295" idx="6"/>
            <a:endCxn id="12296"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9" name="AutoShape 10">
            <a:extLst>
              <a:ext uri="{FF2B5EF4-FFF2-40B4-BE49-F238E27FC236}">
                <a16:creationId xmlns:a16="http://schemas.microsoft.com/office/drawing/2014/main" id="{86B35412-76DD-4766-B5FF-4FFF47430537}"/>
              </a:ext>
            </a:extLst>
          </p:cNvPr>
          <p:cNvCxnSpPr>
            <a:cxnSpLocks noChangeShapeType="1"/>
            <a:stCxn id="12292" idx="4"/>
            <a:endCxn id="12293" idx="0"/>
          </p:cNvCxnSpPr>
          <p:nvPr/>
        </p:nvCxnSpPr>
        <p:spPr bwMode="auto">
          <a:xfrm>
            <a:off x="2314575" y="3143250"/>
            <a:ext cx="171450" cy="6858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0" name="AutoShape 11">
            <a:extLst>
              <a:ext uri="{FF2B5EF4-FFF2-40B4-BE49-F238E27FC236}">
                <a16:creationId xmlns:a16="http://schemas.microsoft.com/office/drawing/2014/main" id="{4FE1F948-5C4E-4441-B009-3517F9D0A839}"/>
              </a:ext>
            </a:extLst>
          </p:cNvPr>
          <p:cNvCxnSpPr>
            <a:cxnSpLocks noChangeShapeType="1"/>
            <a:stCxn id="12292" idx="5"/>
            <a:endCxn id="12295"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1" name="AutoShape 12">
            <a:extLst>
              <a:ext uri="{FF2B5EF4-FFF2-40B4-BE49-F238E27FC236}">
                <a16:creationId xmlns:a16="http://schemas.microsoft.com/office/drawing/2014/main" id="{4CA54838-5890-496E-8688-BC10F5BAAA7F}"/>
              </a:ext>
            </a:extLst>
          </p:cNvPr>
          <p:cNvCxnSpPr>
            <a:cxnSpLocks noChangeShapeType="1"/>
            <a:stCxn id="12293" idx="7"/>
            <a:endCxn id="12295" idx="3"/>
          </p:cNvCxnSpPr>
          <p:nvPr/>
        </p:nvCxnSpPr>
        <p:spPr bwMode="auto">
          <a:xfrm flipV="1">
            <a:off x="2587230" y="3273030"/>
            <a:ext cx="197644" cy="59769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3">
            <a:extLst>
              <a:ext uri="{FF2B5EF4-FFF2-40B4-BE49-F238E27FC236}">
                <a16:creationId xmlns:a16="http://schemas.microsoft.com/office/drawing/2014/main" id="{FEDFB8FC-0D17-4AF2-BF54-8E0AA974D07C}"/>
              </a:ext>
            </a:extLst>
          </p:cNvPr>
          <p:cNvCxnSpPr>
            <a:cxnSpLocks noChangeShapeType="1"/>
            <a:stCxn id="12295" idx="5"/>
            <a:endCxn id="12294"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4">
            <a:extLst>
              <a:ext uri="{FF2B5EF4-FFF2-40B4-BE49-F238E27FC236}">
                <a16:creationId xmlns:a16="http://schemas.microsoft.com/office/drawing/2014/main" id="{93EAF497-F8B8-4906-9141-9BFE15CF6197}"/>
              </a:ext>
            </a:extLst>
          </p:cNvPr>
          <p:cNvCxnSpPr>
            <a:cxnSpLocks noChangeShapeType="1"/>
            <a:stCxn id="12296" idx="4"/>
            <a:endCxn id="12294"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5">
            <a:extLst>
              <a:ext uri="{FF2B5EF4-FFF2-40B4-BE49-F238E27FC236}">
                <a16:creationId xmlns:a16="http://schemas.microsoft.com/office/drawing/2014/main" id="{E8E9728F-9827-4143-BC29-D1C742D11BBB}"/>
              </a:ext>
            </a:extLst>
          </p:cNvPr>
          <p:cNvCxnSpPr>
            <a:cxnSpLocks noChangeShapeType="1"/>
            <a:stCxn id="12294" idx="2"/>
            <a:endCxn id="12293"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5" name="Text Box 16">
            <a:extLst>
              <a:ext uri="{FF2B5EF4-FFF2-40B4-BE49-F238E27FC236}">
                <a16:creationId xmlns:a16="http://schemas.microsoft.com/office/drawing/2014/main" id="{34980CF9-CE96-4E6C-BB98-BB95FF7ECA50}"/>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2306" name="Text Box 17">
            <a:extLst>
              <a:ext uri="{FF2B5EF4-FFF2-40B4-BE49-F238E27FC236}">
                <a16:creationId xmlns:a16="http://schemas.microsoft.com/office/drawing/2014/main" id="{7F65413B-2FC3-4E59-8C73-7B88F45B390D}"/>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2307" name="Text Box 18">
            <a:extLst>
              <a:ext uri="{FF2B5EF4-FFF2-40B4-BE49-F238E27FC236}">
                <a16:creationId xmlns:a16="http://schemas.microsoft.com/office/drawing/2014/main" id="{F0F4B875-9757-4D86-8C79-B00D8610DA9E}"/>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2308" name="Text Box 19">
            <a:extLst>
              <a:ext uri="{FF2B5EF4-FFF2-40B4-BE49-F238E27FC236}">
                <a16:creationId xmlns:a16="http://schemas.microsoft.com/office/drawing/2014/main" id="{3BF1458B-8983-4985-BCDF-DA91648945FB}"/>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2309" name="Text Box 20">
            <a:extLst>
              <a:ext uri="{FF2B5EF4-FFF2-40B4-BE49-F238E27FC236}">
                <a16:creationId xmlns:a16="http://schemas.microsoft.com/office/drawing/2014/main" id="{E32E647D-02ED-480A-AD48-EA11F6C00A4F}"/>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2310" name="Text Box 21">
            <a:extLst>
              <a:ext uri="{FF2B5EF4-FFF2-40B4-BE49-F238E27FC236}">
                <a16:creationId xmlns:a16="http://schemas.microsoft.com/office/drawing/2014/main" id="{ED480E63-0EED-4769-B447-891520D135EF}"/>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2311" name="Text Box 22">
            <a:extLst>
              <a:ext uri="{FF2B5EF4-FFF2-40B4-BE49-F238E27FC236}">
                <a16:creationId xmlns:a16="http://schemas.microsoft.com/office/drawing/2014/main" id="{60A6DF6A-2661-44C7-AFFD-DFE9A89D8449}"/>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2312" name="Text Box 23">
            <a:extLst>
              <a:ext uri="{FF2B5EF4-FFF2-40B4-BE49-F238E27FC236}">
                <a16:creationId xmlns:a16="http://schemas.microsoft.com/office/drawing/2014/main" id="{082F2ECD-5D7D-4FF7-A41A-5E39E60D2324}"/>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2313" name="Group 33">
            <a:extLst>
              <a:ext uri="{FF2B5EF4-FFF2-40B4-BE49-F238E27FC236}">
                <a16:creationId xmlns:a16="http://schemas.microsoft.com/office/drawing/2014/main" id="{11C60A74-76A1-429B-AA07-DE20F7B476C5}"/>
              </a:ext>
            </a:extLst>
          </p:cNvPr>
          <p:cNvGrpSpPr>
            <a:grpSpLocks/>
          </p:cNvGrpSpPr>
          <p:nvPr/>
        </p:nvGrpSpPr>
        <p:grpSpPr bwMode="auto">
          <a:xfrm>
            <a:off x="5326857" y="3651649"/>
            <a:ext cx="2345532" cy="1477566"/>
            <a:chOff x="3605" y="1392"/>
            <a:chExt cx="1970" cy="1241"/>
          </a:xfrm>
        </p:grpSpPr>
        <p:sp>
          <p:nvSpPr>
            <p:cNvPr id="12325" name="Text Box 25">
              <a:extLst>
                <a:ext uri="{FF2B5EF4-FFF2-40B4-BE49-F238E27FC236}">
                  <a16:creationId xmlns:a16="http://schemas.microsoft.com/office/drawing/2014/main" id="{0D9DA1D7-4CBE-45B2-A2F4-CD53C63096AC}"/>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2326" name="Text Box 27">
              <a:extLst>
                <a:ext uri="{FF2B5EF4-FFF2-40B4-BE49-F238E27FC236}">
                  <a16:creationId xmlns:a16="http://schemas.microsoft.com/office/drawing/2014/main" id="{22E4EE68-A2D7-437D-AB0D-BAB845FEB15D}"/>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2327" name="Text Box 28">
              <a:extLst>
                <a:ext uri="{FF2B5EF4-FFF2-40B4-BE49-F238E27FC236}">
                  <a16:creationId xmlns:a16="http://schemas.microsoft.com/office/drawing/2014/main" id="{F57A7452-8A88-4084-BE67-1696680DD99A}"/>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sp>
        <p:nvSpPr>
          <p:cNvPr id="12314" name="Line 29">
            <a:extLst>
              <a:ext uri="{FF2B5EF4-FFF2-40B4-BE49-F238E27FC236}">
                <a16:creationId xmlns:a16="http://schemas.microsoft.com/office/drawing/2014/main" id="{E38D1C2C-AECB-4469-812A-014B87E3BAF9}"/>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5" name="Line 30">
            <a:extLst>
              <a:ext uri="{FF2B5EF4-FFF2-40B4-BE49-F238E27FC236}">
                <a16:creationId xmlns:a16="http://schemas.microsoft.com/office/drawing/2014/main" id="{EAE89702-7621-4A8B-8615-EA3F860EEEC3}"/>
              </a:ext>
            </a:extLst>
          </p:cNvPr>
          <p:cNvSpPr>
            <a:spLocks noChangeShapeType="1"/>
          </p:cNvSpPr>
          <p:nvPr/>
        </p:nvSpPr>
        <p:spPr bwMode="auto">
          <a:xfrm>
            <a:off x="2171700" y="29146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6" name="Line 31">
            <a:extLst>
              <a:ext uri="{FF2B5EF4-FFF2-40B4-BE49-F238E27FC236}">
                <a16:creationId xmlns:a16="http://schemas.microsoft.com/office/drawing/2014/main" id="{28EAB2E9-9C75-4202-8A98-D2F47D2C47B4}"/>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7" name="Line 32">
            <a:extLst>
              <a:ext uri="{FF2B5EF4-FFF2-40B4-BE49-F238E27FC236}">
                <a16:creationId xmlns:a16="http://schemas.microsoft.com/office/drawing/2014/main" id="{A367F115-9E50-489C-9CD9-B9C872944659}"/>
              </a:ext>
            </a:extLst>
          </p:cNvPr>
          <p:cNvSpPr>
            <a:spLocks noChangeShapeType="1"/>
          </p:cNvSpPr>
          <p:nvPr/>
        </p:nvSpPr>
        <p:spPr bwMode="auto">
          <a:xfrm>
            <a:off x="2343150" y="388620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8" name="Line 34">
            <a:extLst>
              <a:ext uri="{FF2B5EF4-FFF2-40B4-BE49-F238E27FC236}">
                <a16:creationId xmlns:a16="http://schemas.microsoft.com/office/drawing/2014/main" id="{9C58E677-A8D0-4F69-942B-235BD15F8E11}"/>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2319" name="Group 35">
            <a:extLst>
              <a:ext uri="{FF2B5EF4-FFF2-40B4-BE49-F238E27FC236}">
                <a16:creationId xmlns:a16="http://schemas.microsoft.com/office/drawing/2014/main" id="{36A54E68-1968-416D-9EB7-9074AE632012}"/>
              </a:ext>
            </a:extLst>
          </p:cNvPr>
          <p:cNvGrpSpPr>
            <a:grpSpLocks/>
          </p:cNvGrpSpPr>
          <p:nvPr/>
        </p:nvGrpSpPr>
        <p:grpSpPr bwMode="auto">
          <a:xfrm>
            <a:off x="5054206" y="1827612"/>
            <a:ext cx="2618185" cy="1477566"/>
            <a:chOff x="3376" y="1392"/>
            <a:chExt cx="2199" cy="1241"/>
          </a:xfrm>
        </p:grpSpPr>
        <p:sp>
          <p:nvSpPr>
            <p:cNvPr id="12320" name="Text Box 36">
              <a:extLst>
                <a:ext uri="{FF2B5EF4-FFF2-40B4-BE49-F238E27FC236}">
                  <a16:creationId xmlns:a16="http://schemas.microsoft.com/office/drawing/2014/main" id="{08A939AA-728F-4BAA-8D57-5005F911F910}"/>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2321" name="Text Box 37">
              <a:extLst>
                <a:ext uri="{FF2B5EF4-FFF2-40B4-BE49-F238E27FC236}">
                  <a16:creationId xmlns:a16="http://schemas.microsoft.com/office/drawing/2014/main" id="{8AA75490-1FF1-44BB-9667-469E6B63102B}"/>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2322" name="Text Box 38">
              <a:extLst>
                <a:ext uri="{FF2B5EF4-FFF2-40B4-BE49-F238E27FC236}">
                  <a16:creationId xmlns:a16="http://schemas.microsoft.com/office/drawing/2014/main" id="{A1F6E5D3-FF3F-406A-B23A-682296C13D0F}"/>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2323" name="Text Box 39">
              <a:extLst>
                <a:ext uri="{FF2B5EF4-FFF2-40B4-BE49-F238E27FC236}">
                  <a16:creationId xmlns:a16="http://schemas.microsoft.com/office/drawing/2014/main" id="{6403ED0C-F205-4B97-A10A-18934AAF0DEB}"/>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2324" name="Text Box 40">
              <a:extLst>
                <a:ext uri="{FF2B5EF4-FFF2-40B4-BE49-F238E27FC236}">
                  <a16:creationId xmlns:a16="http://schemas.microsoft.com/office/drawing/2014/main" id="{76BC5DAC-6B08-4B40-ABBA-1227F54A2F16}"/>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pic>
        <p:nvPicPr>
          <p:cNvPr id="2" name="Picture 1">
            <a:extLst>
              <a:ext uri="{FF2B5EF4-FFF2-40B4-BE49-F238E27FC236}">
                <a16:creationId xmlns:a16="http://schemas.microsoft.com/office/drawing/2014/main" id="{1FAD271A-5C75-A0F5-86B4-27833EF03C33}"/>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4B2F43FB-EE91-4DD1-BCC7-EBEA92422229}"/>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3316" name="Text Box 26">
            <a:extLst>
              <a:ext uri="{FF2B5EF4-FFF2-40B4-BE49-F238E27FC236}">
                <a16:creationId xmlns:a16="http://schemas.microsoft.com/office/drawing/2014/main" id="{1AF4E23C-0A47-49DC-98BF-AF982BB98415}"/>
              </a:ext>
            </a:extLst>
          </p:cNvPr>
          <p:cNvSpPr txBox="1">
            <a:spLocks noChangeArrowheads="1"/>
          </p:cNvSpPr>
          <p:nvPr/>
        </p:nvSpPr>
        <p:spPr bwMode="auto">
          <a:xfrm>
            <a:off x="6176963" y="3784998"/>
            <a:ext cx="16786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sp>
        <p:nvSpPr>
          <p:cNvPr id="13317" name="Oval 3">
            <a:extLst>
              <a:ext uri="{FF2B5EF4-FFF2-40B4-BE49-F238E27FC236}">
                <a16:creationId xmlns:a16="http://schemas.microsoft.com/office/drawing/2014/main" id="{874BC79D-76EB-40C6-851A-B844E711DC31}"/>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3318" name="Oval 4">
            <a:extLst>
              <a:ext uri="{FF2B5EF4-FFF2-40B4-BE49-F238E27FC236}">
                <a16:creationId xmlns:a16="http://schemas.microsoft.com/office/drawing/2014/main" id="{7E30F5C9-1A3D-417D-8DA5-4C76F1D85A00}"/>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3319" name="Oval 5">
            <a:extLst>
              <a:ext uri="{FF2B5EF4-FFF2-40B4-BE49-F238E27FC236}">
                <a16:creationId xmlns:a16="http://schemas.microsoft.com/office/drawing/2014/main" id="{09F715FF-FC8C-4789-B24A-B575EDCAC04E}"/>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3320" name="Oval 6">
            <a:extLst>
              <a:ext uri="{FF2B5EF4-FFF2-40B4-BE49-F238E27FC236}">
                <a16:creationId xmlns:a16="http://schemas.microsoft.com/office/drawing/2014/main" id="{E8FCBB48-0299-4442-AE4D-F9394C1E7717}"/>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3321" name="Oval 7">
            <a:extLst>
              <a:ext uri="{FF2B5EF4-FFF2-40B4-BE49-F238E27FC236}">
                <a16:creationId xmlns:a16="http://schemas.microsoft.com/office/drawing/2014/main" id="{EB482BC1-F31C-4FBA-90E8-3D67A6A5252E}"/>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3322" name="AutoShape 8">
            <a:extLst>
              <a:ext uri="{FF2B5EF4-FFF2-40B4-BE49-F238E27FC236}">
                <a16:creationId xmlns:a16="http://schemas.microsoft.com/office/drawing/2014/main" id="{83AC585D-470B-442D-9B4F-D7E7452AD436}"/>
              </a:ext>
            </a:extLst>
          </p:cNvPr>
          <p:cNvCxnSpPr>
            <a:cxnSpLocks noChangeShapeType="1"/>
            <a:stCxn id="13317" idx="7"/>
            <a:endCxn id="13321" idx="2"/>
          </p:cNvCxnSpPr>
          <p:nvPr/>
        </p:nvCxnSpPr>
        <p:spPr bwMode="auto">
          <a:xfrm flipV="1">
            <a:off x="2415778" y="2771776"/>
            <a:ext cx="1298972" cy="12739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3" name="AutoShape 9">
            <a:extLst>
              <a:ext uri="{FF2B5EF4-FFF2-40B4-BE49-F238E27FC236}">
                <a16:creationId xmlns:a16="http://schemas.microsoft.com/office/drawing/2014/main" id="{DE884D3E-CF5E-4D0F-AD9B-DF275C3CEF0B}"/>
              </a:ext>
            </a:extLst>
          </p:cNvPr>
          <p:cNvCxnSpPr>
            <a:cxnSpLocks noChangeShapeType="1"/>
            <a:stCxn id="13320" idx="6"/>
            <a:endCxn id="13321"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4" name="AutoShape 10">
            <a:extLst>
              <a:ext uri="{FF2B5EF4-FFF2-40B4-BE49-F238E27FC236}">
                <a16:creationId xmlns:a16="http://schemas.microsoft.com/office/drawing/2014/main" id="{C469743D-7B1F-4C10-8AB6-BAAAB1747918}"/>
              </a:ext>
            </a:extLst>
          </p:cNvPr>
          <p:cNvCxnSpPr>
            <a:cxnSpLocks noChangeShapeType="1"/>
            <a:stCxn id="13317" idx="4"/>
            <a:endCxn id="13318" idx="0"/>
          </p:cNvCxnSpPr>
          <p:nvPr/>
        </p:nvCxnSpPr>
        <p:spPr bwMode="auto">
          <a:xfrm>
            <a:off x="2314575" y="3143250"/>
            <a:ext cx="171450" cy="6858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5" name="AutoShape 11">
            <a:extLst>
              <a:ext uri="{FF2B5EF4-FFF2-40B4-BE49-F238E27FC236}">
                <a16:creationId xmlns:a16="http://schemas.microsoft.com/office/drawing/2014/main" id="{B3379BE7-179B-4658-94E6-72C931778A71}"/>
              </a:ext>
            </a:extLst>
          </p:cNvPr>
          <p:cNvCxnSpPr>
            <a:cxnSpLocks noChangeShapeType="1"/>
            <a:stCxn id="13317" idx="5"/>
            <a:endCxn id="13320"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6" name="AutoShape 12">
            <a:extLst>
              <a:ext uri="{FF2B5EF4-FFF2-40B4-BE49-F238E27FC236}">
                <a16:creationId xmlns:a16="http://schemas.microsoft.com/office/drawing/2014/main" id="{01D99E71-CD5A-495A-8289-BAE822709117}"/>
              </a:ext>
            </a:extLst>
          </p:cNvPr>
          <p:cNvCxnSpPr>
            <a:cxnSpLocks noChangeShapeType="1"/>
            <a:stCxn id="13318" idx="7"/>
            <a:endCxn id="13320" idx="3"/>
          </p:cNvCxnSpPr>
          <p:nvPr/>
        </p:nvCxnSpPr>
        <p:spPr bwMode="auto">
          <a:xfrm flipV="1">
            <a:off x="2587230" y="3273030"/>
            <a:ext cx="197644" cy="59769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7" name="AutoShape 13">
            <a:extLst>
              <a:ext uri="{FF2B5EF4-FFF2-40B4-BE49-F238E27FC236}">
                <a16:creationId xmlns:a16="http://schemas.microsoft.com/office/drawing/2014/main" id="{ABA2B432-B275-474C-B9E0-B87EE9FFAE4F}"/>
              </a:ext>
            </a:extLst>
          </p:cNvPr>
          <p:cNvCxnSpPr>
            <a:cxnSpLocks noChangeShapeType="1"/>
            <a:stCxn id="13320" idx="5"/>
            <a:endCxn id="13319"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8" name="AutoShape 14">
            <a:extLst>
              <a:ext uri="{FF2B5EF4-FFF2-40B4-BE49-F238E27FC236}">
                <a16:creationId xmlns:a16="http://schemas.microsoft.com/office/drawing/2014/main" id="{15B01E93-8DB9-4430-A752-32697A6869DD}"/>
              </a:ext>
            </a:extLst>
          </p:cNvPr>
          <p:cNvCxnSpPr>
            <a:cxnSpLocks noChangeShapeType="1"/>
            <a:stCxn id="13321" idx="4"/>
            <a:endCxn id="13319" idx="0"/>
          </p:cNvCxnSpPr>
          <p:nvPr/>
        </p:nvCxnSpPr>
        <p:spPr bwMode="auto">
          <a:xfrm flipH="1">
            <a:off x="3571875" y="2914650"/>
            <a:ext cx="285750" cy="742950"/>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9" name="AutoShape 15">
            <a:extLst>
              <a:ext uri="{FF2B5EF4-FFF2-40B4-BE49-F238E27FC236}">
                <a16:creationId xmlns:a16="http://schemas.microsoft.com/office/drawing/2014/main" id="{588FC9F3-CA7F-4F12-9C62-69AD826823CE}"/>
              </a:ext>
            </a:extLst>
          </p:cNvPr>
          <p:cNvCxnSpPr>
            <a:cxnSpLocks noChangeShapeType="1"/>
            <a:stCxn id="13319" idx="2"/>
            <a:endCxn id="13318"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0" name="Text Box 16">
            <a:extLst>
              <a:ext uri="{FF2B5EF4-FFF2-40B4-BE49-F238E27FC236}">
                <a16:creationId xmlns:a16="http://schemas.microsoft.com/office/drawing/2014/main" id="{D7A577D9-3366-4FB5-BA43-BD5A1088B026}"/>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3331" name="Text Box 17">
            <a:extLst>
              <a:ext uri="{FF2B5EF4-FFF2-40B4-BE49-F238E27FC236}">
                <a16:creationId xmlns:a16="http://schemas.microsoft.com/office/drawing/2014/main" id="{C0B86CA4-8A82-4827-A1EA-AFBC3D0AA50C}"/>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3332" name="Text Box 18">
            <a:extLst>
              <a:ext uri="{FF2B5EF4-FFF2-40B4-BE49-F238E27FC236}">
                <a16:creationId xmlns:a16="http://schemas.microsoft.com/office/drawing/2014/main" id="{49DA448E-02CC-46D4-8EDB-32DB94E4927E}"/>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3" name="Text Box 19">
            <a:extLst>
              <a:ext uri="{FF2B5EF4-FFF2-40B4-BE49-F238E27FC236}">
                <a16:creationId xmlns:a16="http://schemas.microsoft.com/office/drawing/2014/main" id="{CC28D030-CC39-4998-8299-31E13B91F6DF}"/>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3334" name="Text Box 20">
            <a:extLst>
              <a:ext uri="{FF2B5EF4-FFF2-40B4-BE49-F238E27FC236}">
                <a16:creationId xmlns:a16="http://schemas.microsoft.com/office/drawing/2014/main" id="{A458370E-6B1D-42AE-80E8-9847BCA9D5B0}"/>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3335" name="Text Box 21">
            <a:extLst>
              <a:ext uri="{FF2B5EF4-FFF2-40B4-BE49-F238E27FC236}">
                <a16:creationId xmlns:a16="http://schemas.microsoft.com/office/drawing/2014/main" id="{A8D6E46E-846F-453F-AB73-DDDE0DF8A559}"/>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3336" name="Text Box 22">
            <a:extLst>
              <a:ext uri="{FF2B5EF4-FFF2-40B4-BE49-F238E27FC236}">
                <a16:creationId xmlns:a16="http://schemas.microsoft.com/office/drawing/2014/main" id="{E32575C6-5292-4BD4-B3DC-A8F513E0C423}"/>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7" name="Text Box 23">
            <a:extLst>
              <a:ext uri="{FF2B5EF4-FFF2-40B4-BE49-F238E27FC236}">
                <a16:creationId xmlns:a16="http://schemas.microsoft.com/office/drawing/2014/main" id="{BE553042-96CE-4EFE-AEDC-4218A4BF6832}"/>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8" name="Line 27">
            <a:extLst>
              <a:ext uri="{FF2B5EF4-FFF2-40B4-BE49-F238E27FC236}">
                <a16:creationId xmlns:a16="http://schemas.microsoft.com/office/drawing/2014/main" id="{75AB15A6-0C2A-4A48-9CB6-89A70035C555}"/>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39" name="Line 28">
            <a:extLst>
              <a:ext uri="{FF2B5EF4-FFF2-40B4-BE49-F238E27FC236}">
                <a16:creationId xmlns:a16="http://schemas.microsoft.com/office/drawing/2014/main" id="{E6D405E8-EC8D-47F1-9C6B-27FD81510B40}"/>
              </a:ext>
            </a:extLst>
          </p:cNvPr>
          <p:cNvSpPr>
            <a:spLocks noChangeShapeType="1"/>
          </p:cNvSpPr>
          <p:nvPr/>
        </p:nvSpPr>
        <p:spPr bwMode="auto">
          <a:xfrm>
            <a:off x="2171700" y="29146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0" name="Line 29">
            <a:extLst>
              <a:ext uri="{FF2B5EF4-FFF2-40B4-BE49-F238E27FC236}">
                <a16:creationId xmlns:a16="http://schemas.microsoft.com/office/drawing/2014/main" id="{3C332BDC-1EC9-401B-A3DA-B52263C7B7BA}"/>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1" name="Line 30">
            <a:extLst>
              <a:ext uri="{FF2B5EF4-FFF2-40B4-BE49-F238E27FC236}">
                <a16:creationId xmlns:a16="http://schemas.microsoft.com/office/drawing/2014/main" id="{664C933D-7C39-4620-98F3-478000EFEC57}"/>
              </a:ext>
            </a:extLst>
          </p:cNvPr>
          <p:cNvSpPr>
            <a:spLocks noChangeShapeType="1"/>
          </p:cNvSpPr>
          <p:nvPr/>
        </p:nvSpPr>
        <p:spPr bwMode="auto">
          <a:xfrm>
            <a:off x="2343150" y="38862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2" name="Line 31">
            <a:extLst>
              <a:ext uri="{FF2B5EF4-FFF2-40B4-BE49-F238E27FC236}">
                <a16:creationId xmlns:a16="http://schemas.microsoft.com/office/drawing/2014/main" id="{A923F028-F46E-4417-8FBC-13E08216823B}"/>
              </a:ext>
            </a:extLst>
          </p:cNvPr>
          <p:cNvSpPr>
            <a:spLocks noChangeShapeType="1"/>
          </p:cNvSpPr>
          <p:nvPr/>
        </p:nvSpPr>
        <p:spPr bwMode="auto">
          <a:xfrm>
            <a:off x="3714750" y="26860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3" name="Rectangle 33">
            <a:extLst>
              <a:ext uri="{FF2B5EF4-FFF2-40B4-BE49-F238E27FC236}">
                <a16:creationId xmlns:a16="http://schemas.microsoft.com/office/drawing/2014/main" id="{2EE910F3-77F3-449B-A3AA-2E58A98335DB}"/>
              </a:ext>
            </a:extLst>
          </p:cNvPr>
          <p:cNvSpPr>
            <a:spLocks noChangeArrowheads="1"/>
          </p:cNvSpPr>
          <p:nvPr/>
        </p:nvSpPr>
        <p:spPr bwMode="auto">
          <a:xfrm>
            <a:off x="2320529" y="4460081"/>
            <a:ext cx="35317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800">
                <a:latin typeface="Arial" panose="020B0604020202020204" pitchFamily="34" charset="0"/>
              </a:rPr>
              <a:t>The final minimum spanning tree</a:t>
            </a:r>
          </a:p>
        </p:txBody>
      </p:sp>
      <p:sp>
        <p:nvSpPr>
          <p:cNvPr id="13344" name="Line 40">
            <a:extLst>
              <a:ext uri="{FF2B5EF4-FFF2-40B4-BE49-F238E27FC236}">
                <a16:creationId xmlns:a16="http://schemas.microsoft.com/office/drawing/2014/main" id="{4EA3F3DC-B951-479E-9AEE-C6C04BD90124}"/>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3345" name="Group 41">
            <a:extLst>
              <a:ext uri="{FF2B5EF4-FFF2-40B4-BE49-F238E27FC236}">
                <a16:creationId xmlns:a16="http://schemas.microsoft.com/office/drawing/2014/main" id="{C73D41DA-5B8A-4F67-B643-C31A0FD9BF56}"/>
              </a:ext>
            </a:extLst>
          </p:cNvPr>
          <p:cNvGrpSpPr>
            <a:grpSpLocks/>
          </p:cNvGrpSpPr>
          <p:nvPr/>
        </p:nvGrpSpPr>
        <p:grpSpPr bwMode="auto">
          <a:xfrm>
            <a:off x="5451873" y="1695452"/>
            <a:ext cx="2345530" cy="1477566"/>
            <a:chOff x="3605" y="1392"/>
            <a:chExt cx="1970" cy="1241"/>
          </a:xfrm>
        </p:grpSpPr>
        <p:sp>
          <p:nvSpPr>
            <p:cNvPr id="13346" name="Text Box 42">
              <a:extLst>
                <a:ext uri="{FF2B5EF4-FFF2-40B4-BE49-F238E27FC236}">
                  <a16:creationId xmlns:a16="http://schemas.microsoft.com/office/drawing/2014/main" id="{2F0FC747-BC2E-4366-926C-7787A1DD6EB6}"/>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3347" name="Text Box 43">
              <a:extLst>
                <a:ext uri="{FF2B5EF4-FFF2-40B4-BE49-F238E27FC236}">
                  <a16:creationId xmlns:a16="http://schemas.microsoft.com/office/drawing/2014/main" id="{13FE0C54-A2BD-4401-B3D4-CB82EC68628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3348" name="Text Box 44">
              <a:extLst>
                <a:ext uri="{FF2B5EF4-FFF2-40B4-BE49-F238E27FC236}">
                  <a16:creationId xmlns:a16="http://schemas.microsoft.com/office/drawing/2014/main" id="{A2D9A5F4-4470-4B71-9CA7-5A2D2460A0E5}"/>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pic>
        <p:nvPicPr>
          <p:cNvPr id="2" name="Picture 1">
            <a:extLst>
              <a:ext uri="{FF2B5EF4-FFF2-40B4-BE49-F238E27FC236}">
                <a16:creationId xmlns:a16="http://schemas.microsoft.com/office/drawing/2014/main" id="{13D02C20-B0A9-10B0-5B1C-682FE0030FB7}"/>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9BBD8-16F5-5E9E-5547-EDBFA52A06DE}"/>
              </a:ext>
            </a:extLst>
          </p:cNvPr>
          <p:cNvSpPr>
            <a:spLocks noGrp="1"/>
          </p:cNvSpPr>
          <p:nvPr>
            <p:ph type="ctrTitle"/>
          </p:nvPr>
        </p:nvSpPr>
        <p:spPr/>
        <p:txBody>
          <a:bodyPr/>
          <a:lstStyle/>
          <a:p>
            <a:r>
              <a:rPr lang="tr-TR">
                <a:solidFill>
                  <a:srgbClr val="EA6131"/>
                </a:solidFill>
              </a:rPr>
              <a:t>K</a:t>
            </a:r>
            <a:r>
              <a:rPr lang="tr-TR"/>
              <a:t>ruskal Al</a:t>
            </a:r>
            <a:r>
              <a:rPr lang="tr-TR">
                <a:solidFill>
                  <a:srgbClr val="EA6131"/>
                </a:solidFill>
              </a:rPr>
              <a:t>g</a:t>
            </a:r>
            <a:r>
              <a:rPr lang="tr-TR"/>
              <a:t>oritması</a:t>
            </a:r>
          </a:p>
        </p:txBody>
      </p:sp>
    </p:spTree>
    <p:extLst>
      <p:ext uri="{BB962C8B-B14F-4D97-AF65-F5344CB8AC3E}">
        <p14:creationId xmlns:p14="http://schemas.microsoft.com/office/powerpoint/2010/main" val="142178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2D951-1123-1970-8CBD-DD9595C615B1}"/>
              </a:ext>
            </a:extLst>
          </p:cNvPr>
          <p:cNvSpPr>
            <a:spLocks noGrp="1"/>
          </p:cNvSpPr>
          <p:nvPr>
            <p:ph idx="1"/>
          </p:nvPr>
        </p:nvSpPr>
        <p:spPr/>
        <p:txBody>
          <a:bodyPr/>
          <a:lstStyle/>
          <a:p>
            <a:pPr>
              <a:buFont typeface="Arial" panose="020B0604020202020204" pitchFamily="34" charset="0"/>
              <a:buChar char="•"/>
            </a:pPr>
            <a:r>
              <a:rPr lang="tr-TR">
                <a:effectLst/>
              </a:rPr>
              <a:t>Ağ düğümleri arasındaki tartılar dikkate alınarak küçükten büyüğe doğru sıralanır.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İlk ağ ağ bağlantısı listeden alınır ve çözüme eklenir.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Sonraki ikililer, eğer bir döngü oluşturmuyorsa çözüme eklenir.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Tüm düğümler çözüme eklendiğinde adımlar sonlandırılır.</a:t>
            </a:r>
            <a:endParaRPr lang="tr-TR"/>
          </a:p>
        </p:txBody>
      </p:sp>
      <p:sp>
        <p:nvSpPr>
          <p:cNvPr id="3" name="Title 2">
            <a:extLst>
              <a:ext uri="{FF2B5EF4-FFF2-40B4-BE49-F238E27FC236}">
                <a16:creationId xmlns:a16="http://schemas.microsoft.com/office/drawing/2014/main" id="{15CD7D30-3CAA-B440-C30D-E522D655579C}"/>
              </a:ext>
            </a:extLst>
          </p:cNvPr>
          <p:cNvSpPr>
            <a:spLocks noGrp="1"/>
          </p:cNvSpPr>
          <p:nvPr>
            <p:ph type="title"/>
          </p:nvPr>
        </p:nvSpPr>
        <p:spPr/>
        <p:txBody>
          <a:bodyPr/>
          <a:lstStyle/>
          <a:p>
            <a:r>
              <a:rPr lang="tr-TR"/>
              <a:t>Kruskal Algoritması</a:t>
            </a:r>
          </a:p>
        </p:txBody>
      </p:sp>
      <p:pic>
        <p:nvPicPr>
          <p:cNvPr id="4" name="Picture 3">
            <a:extLst>
              <a:ext uri="{FF2B5EF4-FFF2-40B4-BE49-F238E27FC236}">
                <a16:creationId xmlns:a16="http://schemas.microsoft.com/office/drawing/2014/main" id="{05AD53DA-7680-CC04-9E7F-68260FD33285}"/>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7078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20368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Minimum yayılım ağacı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Maksimum akış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En kısa yol algoritması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CPM</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877810" cy="830997"/>
            <a:chOff x="1890822" y="4221088"/>
            <a:chExt cx="3562505" cy="830997"/>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830997"/>
              <a:chOff x="2219144" y="3284144"/>
              <a:chExt cx="3545623" cy="830997"/>
            </a:xfrm>
          </p:grpSpPr>
          <p:sp>
            <p:nvSpPr>
              <p:cNvPr id="10" name="Text Box 5"/>
              <p:cNvSpPr txBox="1">
                <a:spLocks noChangeArrowheads="1"/>
              </p:cNvSpPr>
              <p:nvPr/>
            </p:nvSpPr>
            <p:spPr bwMode="auto">
              <a:xfrm>
                <a:off x="2894079" y="3284144"/>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Ağ ve Akış Problemleri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8</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DFF88F-6C90-2222-9492-CBB7238E2BB6}"/>
              </a:ext>
            </a:extLst>
          </p:cNvPr>
          <p:cNvSpPr>
            <a:spLocks noGrp="1"/>
          </p:cNvSpPr>
          <p:nvPr>
            <p:ph idx="1"/>
          </p:nvPr>
        </p:nvSpPr>
        <p:spPr/>
        <p:txBody>
          <a:bodyPr/>
          <a:lstStyle/>
          <a:p>
            <a:pPr>
              <a:buFont typeface="Arial" panose="020B0604020202020204" pitchFamily="34" charset="0"/>
              <a:buChar char="•"/>
            </a:pPr>
            <a:r>
              <a:rPr lang="tr-TR">
                <a:effectLst/>
              </a:rPr>
              <a:t>1-2 çözüme eklenir. </a:t>
            </a:r>
          </a:p>
          <a:p>
            <a:pPr>
              <a:buFont typeface="Arial" panose="020B0604020202020204" pitchFamily="34" charset="0"/>
              <a:buChar char="•"/>
            </a:pPr>
            <a:r>
              <a:rPr lang="tr-TR">
                <a:effectLst/>
              </a:rPr>
              <a:t>Ardından, 1-3 bir döngü oluşturmadığı için çözüme dahil edilir. </a:t>
            </a:r>
          </a:p>
          <a:p>
            <a:pPr>
              <a:buFont typeface="Arial" panose="020B0604020202020204" pitchFamily="34" charset="0"/>
              <a:buChar char="•"/>
            </a:pPr>
            <a:r>
              <a:rPr lang="tr-TR">
                <a:effectLst/>
              </a:rPr>
              <a:t>Aynı şekilde, 2-5 çözüme dahil edilir. </a:t>
            </a:r>
          </a:p>
          <a:p>
            <a:pPr>
              <a:buFont typeface="Arial" panose="020B0604020202020204" pitchFamily="34" charset="0"/>
              <a:buChar char="•"/>
            </a:pPr>
            <a:r>
              <a:rPr lang="tr-TR">
                <a:effectLst/>
              </a:rPr>
              <a:t>3-5 döngü oluşturduğu için çözüme dahil </a:t>
            </a:r>
            <a:r>
              <a:rPr lang="tr-TR" b="1">
                <a:effectLst/>
              </a:rPr>
              <a:t>edilmez</a:t>
            </a:r>
            <a:r>
              <a:rPr lang="tr-TR">
                <a:effectLst/>
              </a:rPr>
              <a:t>. </a:t>
            </a:r>
          </a:p>
          <a:p>
            <a:pPr>
              <a:buFont typeface="Arial" panose="020B0604020202020204" pitchFamily="34" charset="0"/>
              <a:buChar char="•"/>
            </a:pPr>
            <a:r>
              <a:rPr lang="tr-TR">
                <a:effectLst/>
              </a:rPr>
              <a:t>2-3 döngüye sebep olur ve </a:t>
            </a:r>
            <a:r>
              <a:rPr lang="tr-TR" b="1">
                <a:effectLst/>
              </a:rPr>
              <a:t>eklenmez</a:t>
            </a:r>
            <a:r>
              <a:rPr lang="tr-TR">
                <a:effectLst/>
              </a:rPr>
              <a:t>. </a:t>
            </a:r>
          </a:p>
          <a:p>
            <a:pPr>
              <a:buFont typeface="Arial" panose="020B0604020202020204" pitchFamily="34" charset="0"/>
              <a:buChar char="•"/>
            </a:pPr>
            <a:r>
              <a:rPr lang="tr-TR">
                <a:effectLst/>
              </a:rPr>
              <a:t>3-4 çözüme eklenir. </a:t>
            </a:r>
          </a:p>
          <a:p>
            <a:endParaRPr lang="tr-TR"/>
          </a:p>
          <a:p>
            <a:r>
              <a:rPr lang="tr-TR">
                <a:effectLst/>
              </a:rPr>
              <a:t>Artık, N düğüm sayısını göstermek üzere N-1 adet bağlantı kurulduğu için çözüm sonlandırılır.</a:t>
            </a:r>
            <a:endParaRPr lang="tr-TR"/>
          </a:p>
        </p:txBody>
      </p:sp>
      <p:sp>
        <p:nvSpPr>
          <p:cNvPr id="3" name="Title 2">
            <a:extLst>
              <a:ext uri="{FF2B5EF4-FFF2-40B4-BE49-F238E27FC236}">
                <a16:creationId xmlns:a16="http://schemas.microsoft.com/office/drawing/2014/main" id="{53E1045E-D994-9208-5EAA-D50CB82E33E9}"/>
              </a:ext>
            </a:extLst>
          </p:cNvPr>
          <p:cNvSpPr>
            <a:spLocks noGrp="1"/>
          </p:cNvSpPr>
          <p:nvPr>
            <p:ph type="title"/>
          </p:nvPr>
        </p:nvSpPr>
        <p:spPr/>
        <p:txBody>
          <a:bodyPr/>
          <a:lstStyle/>
          <a:p>
            <a:r>
              <a:rPr lang="tr-TR"/>
              <a:t>Kruskal Algoritması: Örnek</a:t>
            </a:r>
          </a:p>
        </p:txBody>
      </p:sp>
      <p:pic>
        <p:nvPicPr>
          <p:cNvPr id="4" name="Picture 3">
            <a:extLst>
              <a:ext uri="{FF2B5EF4-FFF2-40B4-BE49-F238E27FC236}">
                <a16:creationId xmlns:a16="http://schemas.microsoft.com/office/drawing/2014/main" id="{90EBC2B1-72D0-2C7C-A805-3E35380495D0}"/>
              </a:ext>
            </a:extLst>
          </p:cNvPr>
          <p:cNvPicPr>
            <a:picLocks noChangeAspect="1"/>
          </p:cNvPicPr>
          <p:nvPr/>
        </p:nvPicPr>
        <p:blipFill>
          <a:blip r:embed="rId2"/>
          <a:stretch>
            <a:fillRect/>
          </a:stretch>
        </p:blipFill>
        <p:spPr>
          <a:xfrm>
            <a:off x="6444208" y="1224272"/>
            <a:ext cx="2160240" cy="21148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5FB854F-DD87-D521-63F4-9FE590F46690}"/>
              </a:ext>
            </a:extLst>
          </p:cNvPr>
          <p:cNvPicPr>
            <a:picLocks noChangeAspect="1"/>
          </p:cNvPicPr>
          <p:nvPr/>
        </p:nvPicPr>
        <p:blipFill>
          <a:blip r:embed="rId3"/>
          <a:stretch>
            <a:fillRect/>
          </a:stretch>
        </p:blipFill>
        <p:spPr>
          <a:xfrm>
            <a:off x="6444208" y="4149080"/>
            <a:ext cx="2160240" cy="22925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F20786D-4C3E-39FF-064A-4210F6E2A390}"/>
              </a:ext>
            </a:extLst>
          </p:cNvPr>
          <p:cNvPicPr>
            <a:picLocks noChangeAspect="1"/>
          </p:cNvPicPr>
          <p:nvPr/>
        </p:nvPicPr>
        <p:blipFill>
          <a:blip r:embed="rId4"/>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06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72BE36-0489-4557-85F6-090B9B724438}"/>
              </a:ext>
            </a:extLst>
          </p:cNvPr>
          <p:cNvSpPr>
            <a:spLocks noGrp="1"/>
          </p:cNvSpPr>
          <p:nvPr>
            <p:ph type="ctrTitle"/>
          </p:nvPr>
        </p:nvSpPr>
        <p:spPr/>
        <p:txBody>
          <a:bodyPr/>
          <a:lstStyle/>
          <a:p>
            <a:r>
              <a:rPr lang="tr-TR" sz="5400" dirty="0">
                <a:solidFill>
                  <a:srgbClr val="EA6131"/>
                </a:solidFill>
              </a:rPr>
              <a:t>M</a:t>
            </a:r>
            <a:r>
              <a:rPr lang="tr-TR" sz="5400" dirty="0"/>
              <a:t>aksimum </a:t>
            </a:r>
            <a:r>
              <a:rPr lang="tr-TR" sz="5400" dirty="0">
                <a:solidFill>
                  <a:srgbClr val="EA6131"/>
                </a:solidFill>
              </a:rPr>
              <a:t>A</a:t>
            </a:r>
            <a:r>
              <a:rPr lang="tr-TR" sz="5400" dirty="0"/>
              <a:t>kış </a:t>
            </a:r>
            <a:r>
              <a:rPr lang="tr-TR" sz="5400" dirty="0">
                <a:solidFill>
                  <a:srgbClr val="EA6131"/>
                </a:solidFill>
              </a:rPr>
              <a:t>P</a:t>
            </a:r>
            <a:r>
              <a:rPr lang="tr-TR" sz="5400" dirty="0"/>
              <a:t>roblemleri</a:t>
            </a:r>
          </a:p>
        </p:txBody>
      </p:sp>
    </p:spTree>
    <p:extLst>
      <p:ext uri="{BB962C8B-B14F-4D97-AF65-F5344CB8AC3E}">
        <p14:creationId xmlns:p14="http://schemas.microsoft.com/office/powerpoint/2010/main" val="382419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A2FA35-EDEC-6FEC-B028-83EE328FDB98}"/>
              </a:ext>
            </a:extLst>
          </p:cNvPr>
          <p:cNvSpPr>
            <a:spLocks noGrp="1"/>
          </p:cNvSpPr>
          <p:nvPr>
            <p:ph type="ctrTitle"/>
          </p:nvPr>
        </p:nvSpPr>
        <p:spPr/>
        <p:txBody>
          <a:bodyPr/>
          <a:lstStyle/>
          <a:p>
            <a:r>
              <a:rPr lang="tr-TR">
                <a:solidFill>
                  <a:srgbClr val="EA6131"/>
                </a:solidFill>
              </a:rPr>
              <a:t>A</a:t>
            </a:r>
            <a:r>
              <a:rPr lang="tr-TR"/>
              <a:t>rtık </a:t>
            </a:r>
            <a:r>
              <a:rPr lang="tr-TR">
                <a:solidFill>
                  <a:srgbClr val="EA6131"/>
                </a:solidFill>
              </a:rPr>
              <a:t>A</a:t>
            </a:r>
            <a:r>
              <a:rPr lang="tr-TR"/>
              <a:t>kış Al</a:t>
            </a:r>
            <a:r>
              <a:rPr lang="tr-TR">
                <a:solidFill>
                  <a:srgbClr val="EA6131"/>
                </a:solidFill>
              </a:rPr>
              <a:t>g</a:t>
            </a:r>
            <a:r>
              <a:rPr lang="tr-TR"/>
              <a:t>oritması</a:t>
            </a:r>
          </a:p>
        </p:txBody>
      </p:sp>
    </p:spTree>
    <p:extLst>
      <p:ext uri="{BB962C8B-B14F-4D97-AF65-F5344CB8AC3E}">
        <p14:creationId xmlns:p14="http://schemas.microsoft.com/office/powerpoint/2010/main" val="71494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0F5F7-7620-3E4B-F598-2B14718F6B5D}"/>
              </a:ext>
            </a:extLst>
          </p:cNvPr>
          <p:cNvSpPr>
            <a:spLocks noGrp="1"/>
          </p:cNvSpPr>
          <p:nvPr>
            <p:ph idx="1"/>
          </p:nvPr>
        </p:nvSpPr>
        <p:spPr>
          <a:xfrm>
            <a:off x="395536" y="4914350"/>
            <a:ext cx="8402525" cy="1452120"/>
          </a:xfrm>
        </p:spPr>
        <p:txBody>
          <a:bodyPr/>
          <a:lstStyle/>
          <a:p>
            <a:r>
              <a:rPr lang="tr-TR"/>
              <a:t>fk1 + fk2 + fk3</a:t>
            </a:r>
          </a:p>
        </p:txBody>
      </p:sp>
      <p:sp>
        <p:nvSpPr>
          <p:cNvPr id="3" name="Title 2">
            <a:extLst>
              <a:ext uri="{FF2B5EF4-FFF2-40B4-BE49-F238E27FC236}">
                <a16:creationId xmlns:a16="http://schemas.microsoft.com/office/drawing/2014/main" id="{E14A1FD2-4420-1F80-73D5-1D23EC47C3EF}"/>
              </a:ext>
            </a:extLst>
          </p:cNvPr>
          <p:cNvSpPr>
            <a:spLocks noGrp="1"/>
          </p:cNvSpPr>
          <p:nvPr>
            <p:ph type="title"/>
          </p:nvPr>
        </p:nvSpPr>
        <p:spPr/>
        <p:txBody>
          <a:bodyPr/>
          <a:lstStyle/>
          <a:p>
            <a:r>
              <a:rPr lang="tr-TR"/>
              <a:t>Kesme Kavramı</a:t>
            </a:r>
          </a:p>
        </p:txBody>
      </p:sp>
      <p:grpSp>
        <p:nvGrpSpPr>
          <p:cNvPr id="4" name="Group 3">
            <a:extLst>
              <a:ext uri="{FF2B5EF4-FFF2-40B4-BE49-F238E27FC236}">
                <a16:creationId xmlns:a16="http://schemas.microsoft.com/office/drawing/2014/main" id="{4975A73B-5689-45E9-6483-1A6FB1C29430}"/>
              </a:ext>
            </a:extLst>
          </p:cNvPr>
          <p:cNvGrpSpPr/>
          <p:nvPr/>
        </p:nvGrpSpPr>
        <p:grpSpPr>
          <a:xfrm>
            <a:off x="1880225" y="2204864"/>
            <a:ext cx="5383550" cy="2233413"/>
            <a:chOff x="323528" y="927551"/>
            <a:chExt cx="5383550" cy="2233413"/>
          </a:xfrm>
        </p:grpSpPr>
        <p:sp>
          <p:nvSpPr>
            <p:cNvPr id="5" name="Oval 4">
              <a:extLst>
                <a:ext uri="{FF2B5EF4-FFF2-40B4-BE49-F238E27FC236}">
                  <a16:creationId xmlns:a16="http://schemas.microsoft.com/office/drawing/2014/main" id="{87762647-46B4-6FCA-E755-06145A5164AB}"/>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6" name="Oval 5">
              <a:extLst>
                <a:ext uri="{FF2B5EF4-FFF2-40B4-BE49-F238E27FC236}">
                  <a16:creationId xmlns:a16="http://schemas.microsoft.com/office/drawing/2014/main" id="{6983B6FB-83A9-776A-37B1-852F0F9C1189}"/>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20FA20CF-51E9-2354-A23C-3CC4FA9637A0}"/>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1DBFB3DF-0455-23FE-01E9-5819AF0EA04D}"/>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464DD794-04EA-CA62-550A-23103F6C10CC}"/>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0" name="Straight Arrow Connector 9">
              <a:extLst>
                <a:ext uri="{FF2B5EF4-FFF2-40B4-BE49-F238E27FC236}">
                  <a16:creationId xmlns:a16="http://schemas.microsoft.com/office/drawing/2014/main" id="{EE2CC63F-8B6B-F285-DCCA-E186B5A822AD}"/>
                </a:ext>
              </a:extLst>
            </p:cNvPr>
            <p:cNvCxnSpPr>
              <a:endCxn id="5"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6F8EF6-7F14-6A9E-6EFE-2E5A7F398B7F}"/>
                </a:ext>
              </a:extLst>
            </p:cNvPr>
            <p:cNvCxnSpPr>
              <a:stCxn id="5" idx="7"/>
              <a:endCxn id="6"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5FAD3C-1A56-ECC0-214E-EAFB72E5E239}"/>
                </a:ext>
              </a:extLst>
            </p:cNvPr>
            <p:cNvCxnSpPr>
              <a:stCxn id="5"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44E68D-7D14-8C8D-676D-BC792C75EF91}"/>
                </a:ext>
              </a:extLst>
            </p:cNvPr>
            <p:cNvCxnSpPr>
              <a:cxnSpLocks/>
              <a:stCxn id="6"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0580271-D0B7-7B97-A4EA-659E608497B1}"/>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24DFCC-0C76-C0F0-B3E9-B39AFB2BF867}"/>
                </a:ext>
              </a:extLst>
            </p:cNvPr>
            <p:cNvCxnSpPr>
              <a:stCxn id="5"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0FEE93-1D64-763A-398E-CDDABDB08D40}"/>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4727B0-E1A4-44CC-A9CC-8D3C5871BADA}"/>
                </a:ext>
              </a:extLst>
            </p:cNvPr>
            <p:cNvCxnSpPr>
              <a:stCxn id="6"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012358-0CDE-60C0-A05C-5DABEFF0AF15}"/>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D9F583-65FA-3E26-C97A-7EEBE898698A}"/>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93C385-707A-13ED-423D-AB83D925B94F}"/>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1" name="TextBox 20">
              <a:extLst>
                <a:ext uri="{FF2B5EF4-FFF2-40B4-BE49-F238E27FC236}">
                  <a16:creationId xmlns:a16="http://schemas.microsoft.com/office/drawing/2014/main" id="{EA423C8F-FFB2-5E54-6D94-4B9CE8203BC2}"/>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2" name="TextBox 21">
              <a:extLst>
                <a:ext uri="{FF2B5EF4-FFF2-40B4-BE49-F238E27FC236}">
                  <a16:creationId xmlns:a16="http://schemas.microsoft.com/office/drawing/2014/main" id="{1FFDE91C-B8CF-7355-7580-3412B351D246}"/>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3" name="TextBox 22">
              <a:extLst>
                <a:ext uri="{FF2B5EF4-FFF2-40B4-BE49-F238E27FC236}">
                  <a16:creationId xmlns:a16="http://schemas.microsoft.com/office/drawing/2014/main" id="{6A11B2AF-E03C-8F53-294E-3D47150BDEF7}"/>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4" name="TextBox 23">
              <a:extLst>
                <a:ext uri="{FF2B5EF4-FFF2-40B4-BE49-F238E27FC236}">
                  <a16:creationId xmlns:a16="http://schemas.microsoft.com/office/drawing/2014/main" id="{60EF6AAE-2258-8F70-C957-2BF420669EA5}"/>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5" name="TextBox 24">
              <a:extLst>
                <a:ext uri="{FF2B5EF4-FFF2-40B4-BE49-F238E27FC236}">
                  <a16:creationId xmlns:a16="http://schemas.microsoft.com/office/drawing/2014/main" id="{36A2E772-61E2-EA78-0379-1DFD5C547A6F}"/>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6" name="TextBox 25">
              <a:extLst>
                <a:ext uri="{FF2B5EF4-FFF2-40B4-BE49-F238E27FC236}">
                  <a16:creationId xmlns:a16="http://schemas.microsoft.com/office/drawing/2014/main" id="{9D3E7BC0-AF37-6953-E507-DCDB3A9A20B4}"/>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7" name="TextBox 26">
              <a:extLst>
                <a:ext uri="{FF2B5EF4-FFF2-40B4-BE49-F238E27FC236}">
                  <a16:creationId xmlns:a16="http://schemas.microsoft.com/office/drawing/2014/main" id="{3E9F6D72-B5AA-A823-973F-0E71AB7D2E59}"/>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8" name="TextBox 27">
              <a:extLst>
                <a:ext uri="{FF2B5EF4-FFF2-40B4-BE49-F238E27FC236}">
                  <a16:creationId xmlns:a16="http://schemas.microsoft.com/office/drawing/2014/main" id="{494528D9-EA84-E3FB-024F-681EDC15AE3F}"/>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9" name="TextBox 28">
              <a:extLst>
                <a:ext uri="{FF2B5EF4-FFF2-40B4-BE49-F238E27FC236}">
                  <a16:creationId xmlns:a16="http://schemas.microsoft.com/office/drawing/2014/main" id="{83B918C3-E852-3BAC-B300-695F12F51963}"/>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0" name="Freeform: Shape 29">
            <a:extLst>
              <a:ext uri="{FF2B5EF4-FFF2-40B4-BE49-F238E27FC236}">
                <a16:creationId xmlns:a16="http://schemas.microsoft.com/office/drawing/2014/main" id="{0A0B2E50-FC11-3A95-020F-773C13F61EFF}"/>
              </a:ext>
            </a:extLst>
          </p:cNvPr>
          <p:cNvSpPr/>
          <p:nvPr/>
        </p:nvSpPr>
        <p:spPr>
          <a:xfrm>
            <a:off x="2579959" y="2606040"/>
            <a:ext cx="847862" cy="1645920"/>
          </a:xfrm>
          <a:custGeom>
            <a:avLst/>
            <a:gdLst>
              <a:gd name="connsiteX0" fmla="*/ 125128 w 847862"/>
              <a:gd name="connsiteY0" fmla="*/ 0 h 1645920"/>
              <a:gd name="connsiteX1" fmla="*/ 847023 w 847862"/>
              <a:gd name="connsiteY1" fmla="*/ 471638 h 1645920"/>
              <a:gd name="connsiteX2" fmla="*/ 0 w 847862"/>
              <a:gd name="connsiteY2" fmla="*/ 1645920 h 1645920"/>
            </a:gdLst>
            <a:ahLst/>
            <a:cxnLst>
              <a:cxn ang="0">
                <a:pos x="connsiteX0" y="connsiteY0"/>
              </a:cxn>
              <a:cxn ang="0">
                <a:pos x="connsiteX1" y="connsiteY1"/>
              </a:cxn>
              <a:cxn ang="0">
                <a:pos x="connsiteX2" y="connsiteY2"/>
              </a:cxn>
            </a:cxnLst>
            <a:rect l="l" t="t" r="r" b="b"/>
            <a:pathLst>
              <a:path w="847862" h="1645920">
                <a:moveTo>
                  <a:pt x="125128" y="0"/>
                </a:moveTo>
                <a:cubicBezTo>
                  <a:pt x="496503" y="98659"/>
                  <a:pt x="867878" y="197318"/>
                  <a:pt x="847023" y="471638"/>
                </a:cubicBezTo>
                <a:cubicBezTo>
                  <a:pt x="826168" y="745958"/>
                  <a:pt x="157213" y="1347537"/>
                  <a:pt x="0" y="164592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74367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CE58F3-E729-9598-0387-89DCC44399F3}"/>
              </a:ext>
            </a:extLst>
          </p:cNvPr>
          <p:cNvSpPr>
            <a:spLocks noGrp="1"/>
          </p:cNvSpPr>
          <p:nvPr>
            <p:ph idx="1"/>
          </p:nvPr>
        </p:nvSpPr>
        <p:spPr>
          <a:xfrm>
            <a:off x="395536" y="4914350"/>
            <a:ext cx="8402525" cy="1452120"/>
          </a:xfrm>
        </p:spPr>
        <p:txBody>
          <a:bodyPr/>
          <a:lstStyle/>
          <a:p>
            <a:r>
              <a:rPr lang="tr-TR"/>
              <a:t>fk3 + f2v + f1v</a:t>
            </a:r>
          </a:p>
        </p:txBody>
      </p:sp>
      <p:sp>
        <p:nvSpPr>
          <p:cNvPr id="3" name="Title 2">
            <a:extLst>
              <a:ext uri="{FF2B5EF4-FFF2-40B4-BE49-F238E27FC236}">
                <a16:creationId xmlns:a16="http://schemas.microsoft.com/office/drawing/2014/main" id="{D7D31127-FC56-FF90-A300-F3134E9F4BA3}"/>
              </a:ext>
            </a:extLst>
          </p:cNvPr>
          <p:cNvSpPr>
            <a:spLocks noGrp="1"/>
          </p:cNvSpPr>
          <p:nvPr>
            <p:ph type="title"/>
          </p:nvPr>
        </p:nvSpPr>
        <p:spPr/>
        <p:txBody>
          <a:bodyPr/>
          <a:lstStyle/>
          <a:p>
            <a:r>
              <a:rPr lang="tr-TR"/>
              <a:t>Kesme Kavramı</a:t>
            </a:r>
          </a:p>
        </p:txBody>
      </p:sp>
      <p:grpSp>
        <p:nvGrpSpPr>
          <p:cNvPr id="4" name="Group 3">
            <a:extLst>
              <a:ext uri="{FF2B5EF4-FFF2-40B4-BE49-F238E27FC236}">
                <a16:creationId xmlns:a16="http://schemas.microsoft.com/office/drawing/2014/main" id="{A5EE8C45-2697-B7DB-E0CC-10C1C095399A}"/>
              </a:ext>
            </a:extLst>
          </p:cNvPr>
          <p:cNvGrpSpPr/>
          <p:nvPr/>
        </p:nvGrpSpPr>
        <p:grpSpPr>
          <a:xfrm>
            <a:off x="1880225" y="2204864"/>
            <a:ext cx="5383550" cy="2233413"/>
            <a:chOff x="323528" y="927551"/>
            <a:chExt cx="5383550" cy="2233413"/>
          </a:xfrm>
        </p:grpSpPr>
        <p:sp>
          <p:nvSpPr>
            <p:cNvPr id="5" name="Oval 4">
              <a:extLst>
                <a:ext uri="{FF2B5EF4-FFF2-40B4-BE49-F238E27FC236}">
                  <a16:creationId xmlns:a16="http://schemas.microsoft.com/office/drawing/2014/main" id="{96982EE4-3D95-4A6E-51D5-40EA0766CED5}"/>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6" name="Oval 5">
              <a:extLst>
                <a:ext uri="{FF2B5EF4-FFF2-40B4-BE49-F238E27FC236}">
                  <a16:creationId xmlns:a16="http://schemas.microsoft.com/office/drawing/2014/main" id="{7798BA79-1805-AA0F-093C-09929052A6B8}"/>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5236990E-5DFF-A51C-182B-0F73C6BFD66F}"/>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BA02123F-FB85-669B-5B0D-1CD39CA4CE5B}"/>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306D2628-219A-3B85-C699-7AEB5F7BAF09}"/>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0" name="Straight Arrow Connector 9">
              <a:extLst>
                <a:ext uri="{FF2B5EF4-FFF2-40B4-BE49-F238E27FC236}">
                  <a16:creationId xmlns:a16="http://schemas.microsoft.com/office/drawing/2014/main" id="{A2780FA5-1B58-04D3-9275-583D089B8A40}"/>
                </a:ext>
              </a:extLst>
            </p:cNvPr>
            <p:cNvCxnSpPr>
              <a:endCxn id="5"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738923-3C77-8C37-1C4A-1DEB485BDCF7}"/>
                </a:ext>
              </a:extLst>
            </p:cNvPr>
            <p:cNvCxnSpPr>
              <a:stCxn id="5" idx="7"/>
              <a:endCxn id="6"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94F91A-168F-D6AD-8463-521FC149F8DC}"/>
                </a:ext>
              </a:extLst>
            </p:cNvPr>
            <p:cNvCxnSpPr>
              <a:stCxn id="5"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961A88-10F6-FDA2-1228-9B4424B5AC5A}"/>
                </a:ext>
              </a:extLst>
            </p:cNvPr>
            <p:cNvCxnSpPr>
              <a:cxnSpLocks/>
              <a:stCxn id="6"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67C057-DF3D-62C4-7ECC-315082A57B1E}"/>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2BF1C4-25EC-00C3-593E-89B1583C23B7}"/>
                </a:ext>
              </a:extLst>
            </p:cNvPr>
            <p:cNvCxnSpPr>
              <a:stCxn id="5"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AC1E2D-C031-3C80-4073-5B19B64CA7A5}"/>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439FCE-2615-0B8A-D1D3-4C2A66A4BE6D}"/>
                </a:ext>
              </a:extLst>
            </p:cNvPr>
            <p:cNvCxnSpPr>
              <a:stCxn id="6"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A3CBD3-8EE6-8CD3-E652-A95FD65654F2}"/>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031DD2-DC56-2FCC-459E-456352CE3568}"/>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222FDD1-6434-3706-F8B8-C1CADE98C995}"/>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1" name="TextBox 20">
              <a:extLst>
                <a:ext uri="{FF2B5EF4-FFF2-40B4-BE49-F238E27FC236}">
                  <a16:creationId xmlns:a16="http://schemas.microsoft.com/office/drawing/2014/main" id="{531C942C-5A3C-377F-66AD-1BA116027F61}"/>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2" name="TextBox 21">
              <a:extLst>
                <a:ext uri="{FF2B5EF4-FFF2-40B4-BE49-F238E27FC236}">
                  <a16:creationId xmlns:a16="http://schemas.microsoft.com/office/drawing/2014/main" id="{A08638FC-E9C6-51BD-3CF3-7862855A86EA}"/>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3" name="TextBox 22">
              <a:extLst>
                <a:ext uri="{FF2B5EF4-FFF2-40B4-BE49-F238E27FC236}">
                  <a16:creationId xmlns:a16="http://schemas.microsoft.com/office/drawing/2014/main" id="{AE2FA6E3-03CB-8F17-65EB-BCFDFE454A02}"/>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4" name="TextBox 23">
              <a:extLst>
                <a:ext uri="{FF2B5EF4-FFF2-40B4-BE49-F238E27FC236}">
                  <a16:creationId xmlns:a16="http://schemas.microsoft.com/office/drawing/2014/main" id="{B15241AE-8E7B-1073-9784-DEB5805C0025}"/>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5" name="TextBox 24">
              <a:extLst>
                <a:ext uri="{FF2B5EF4-FFF2-40B4-BE49-F238E27FC236}">
                  <a16:creationId xmlns:a16="http://schemas.microsoft.com/office/drawing/2014/main" id="{9DEF722D-ACA5-9E1B-6B9A-05CA03823B8C}"/>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6" name="TextBox 25">
              <a:extLst>
                <a:ext uri="{FF2B5EF4-FFF2-40B4-BE49-F238E27FC236}">
                  <a16:creationId xmlns:a16="http://schemas.microsoft.com/office/drawing/2014/main" id="{6ACC8D13-476B-F5CA-5153-1C885D3FC8FF}"/>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7" name="TextBox 26">
              <a:extLst>
                <a:ext uri="{FF2B5EF4-FFF2-40B4-BE49-F238E27FC236}">
                  <a16:creationId xmlns:a16="http://schemas.microsoft.com/office/drawing/2014/main" id="{DAC9E1DA-A1C8-58AE-D201-D0B2E892E7B4}"/>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8" name="TextBox 27">
              <a:extLst>
                <a:ext uri="{FF2B5EF4-FFF2-40B4-BE49-F238E27FC236}">
                  <a16:creationId xmlns:a16="http://schemas.microsoft.com/office/drawing/2014/main" id="{1F681108-83B6-1795-39F3-4B16DF34FBF9}"/>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9" name="TextBox 28">
              <a:extLst>
                <a:ext uri="{FF2B5EF4-FFF2-40B4-BE49-F238E27FC236}">
                  <a16:creationId xmlns:a16="http://schemas.microsoft.com/office/drawing/2014/main" id="{652BB807-0E70-7943-0FBD-CA4457B0EB85}"/>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1" name="Freeform: Shape 30">
            <a:extLst>
              <a:ext uri="{FF2B5EF4-FFF2-40B4-BE49-F238E27FC236}">
                <a16:creationId xmlns:a16="http://schemas.microsoft.com/office/drawing/2014/main" id="{0548AAEB-CC18-2D5F-538E-C2211CEE57C3}"/>
              </a:ext>
            </a:extLst>
          </p:cNvPr>
          <p:cNvSpPr/>
          <p:nvPr/>
        </p:nvSpPr>
        <p:spPr>
          <a:xfrm>
            <a:off x="1886552" y="2310063"/>
            <a:ext cx="4013261" cy="1559293"/>
          </a:xfrm>
          <a:custGeom>
            <a:avLst/>
            <a:gdLst>
              <a:gd name="connsiteX0" fmla="*/ 3686475 w 4013261"/>
              <a:gd name="connsiteY0" fmla="*/ 0 h 1559293"/>
              <a:gd name="connsiteX1" fmla="*/ 3859730 w 4013261"/>
              <a:gd name="connsiteY1" fmla="*/ 1174282 h 1559293"/>
              <a:gd name="connsiteX2" fmla="*/ 1751797 w 4013261"/>
              <a:gd name="connsiteY2" fmla="*/ 1280160 h 1559293"/>
              <a:gd name="connsiteX3" fmla="*/ 0 w 4013261"/>
              <a:gd name="connsiteY3" fmla="*/ 1559293 h 1559293"/>
            </a:gdLst>
            <a:ahLst/>
            <a:cxnLst>
              <a:cxn ang="0">
                <a:pos x="connsiteX0" y="connsiteY0"/>
              </a:cxn>
              <a:cxn ang="0">
                <a:pos x="connsiteX1" y="connsiteY1"/>
              </a:cxn>
              <a:cxn ang="0">
                <a:pos x="connsiteX2" y="connsiteY2"/>
              </a:cxn>
              <a:cxn ang="0">
                <a:pos x="connsiteX3" y="connsiteY3"/>
              </a:cxn>
            </a:cxnLst>
            <a:rect l="l" t="t" r="r" b="b"/>
            <a:pathLst>
              <a:path w="4013261" h="1559293">
                <a:moveTo>
                  <a:pt x="3686475" y="0"/>
                </a:moveTo>
                <a:cubicBezTo>
                  <a:pt x="3934325" y="480461"/>
                  <a:pt x="4182176" y="960922"/>
                  <a:pt x="3859730" y="1174282"/>
                </a:cubicBezTo>
                <a:cubicBezTo>
                  <a:pt x="3537284" y="1387642"/>
                  <a:pt x="2395085" y="1215992"/>
                  <a:pt x="1751797" y="1280160"/>
                </a:cubicBezTo>
                <a:cubicBezTo>
                  <a:pt x="1108509" y="1344328"/>
                  <a:pt x="554254" y="1451810"/>
                  <a:pt x="0" y="155929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3247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0DE57-FBAC-4B5D-0621-D1B9D91898CA}"/>
              </a:ext>
            </a:extLst>
          </p:cNvPr>
          <p:cNvSpPr>
            <a:spLocks noGrp="1"/>
          </p:cNvSpPr>
          <p:nvPr>
            <p:ph type="title"/>
          </p:nvPr>
        </p:nvSpPr>
        <p:spPr/>
        <p:txBody>
          <a:bodyPr/>
          <a:lstStyle/>
          <a:p>
            <a:r>
              <a:rPr lang="tr-TR"/>
              <a:t>Kesme Kavramı</a:t>
            </a:r>
          </a:p>
        </p:txBody>
      </p:sp>
      <p:grpSp>
        <p:nvGrpSpPr>
          <p:cNvPr id="29" name="Group 28">
            <a:extLst>
              <a:ext uri="{FF2B5EF4-FFF2-40B4-BE49-F238E27FC236}">
                <a16:creationId xmlns:a16="http://schemas.microsoft.com/office/drawing/2014/main" id="{8F2BD20E-1E5E-9ED2-6A83-0ED6639C094D}"/>
              </a:ext>
            </a:extLst>
          </p:cNvPr>
          <p:cNvGrpSpPr/>
          <p:nvPr/>
        </p:nvGrpSpPr>
        <p:grpSpPr>
          <a:xfrm>
            <a:off x="1880225" y="2204864"/>
            <a:ext cx="5383550" cy="2233413"/>
            <a:chOff x="323528" y="927551"/>
            <a:chExt cx="5383550" cy="2233413"/>
          </a:xfrm>
        </p:grpSpPr>
        <p:sp>
          <p:nvSpPr>
            <p:cNvPr id="4" name="Oval 3">
              <a:extLst>
                <a:ext uri="{FF2B5EF4-FFF2-40B4-BE49-F238E27FC236}">
                  <a16:creationId xmlns:a16="http://schemas.microsoft.com/office/drawing/2014/main" id="{43A9464E-8CA4-ECE8-DBD6-E2A6F6FD44F6}"/>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5" name="Oval 4">
              <a:extLst>
                <a:ext uri="{FF2B5EF4-FFF2-40B4-BE49-F238E27FC236}">
                  <a16:creationId xmlns:a16="http://schemas.microsoft.com/office/drawing/2014/main" id="{4F17E32B-2E52-67FE-25FC-2B633E268D71}"/>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6" name="Oval 5">
              <a:extLst>
                <a:ext uri="{FF2B5EF4-FFF2-40B4-BE49-F238E27FC236}">
                  <a16:creationId xmlns:a16="http://schemas.microsoft.com/office/drawing/2014/main" id="{75CD05F4-7773-15FA-B116-43380FA52671}"/>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7" name="Oval 6">
              <a:extLst>
                <a:ext uri="{FF2B5EF4-FFF2-40B4-BE49-F238E27FC236}">
                  <a16:creationId xmlns:a16="http://schemas.microsoft.com/office/drawing/2014/main" id="{5B7B3897-00B8-66B2-9261-F06AC6F31560}"/>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8" name="Oval 7">
              <a:extLst>
                <a:ext uri="{FF2B5EF4-FFF2-40B4-BE49-F238E27FC236}">
                  <a16:creationId xmlns:a16="http://schemas.microsoft.com/office/drawing/2014/main" id="{C6C6010E-5C64-0CCA-84D5-884742E4392C}"/>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9" name="Straight Arrow Connector 8">
              <a:extLst>
                <a:ext uri="{FF2B5EF4-FFF2-40B4-BE49-F238E27FC236}">
                  <a16:creationId xmlns:a16="http://schemas.microsoft.com/office/drawing/2014/main" id="{12267219-5648-E5B0-C7CE-61E34230884E}"/>
                </a:ext>
              </a:extLst>
            </p:cNvPr>
            <p:cNvCxnSpPr>
              <a:endCxn id="4"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61A913-7AAE-C583-C54B-3659169AB1DB}"/>
                </a:ext>
              </a:extLst>
            </p:cNvPr>
            <p:cNvCxnSpPr>
              <a:stCxn id="4" idx="7"/>
              <a:endCxn id="5"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8A348A-EA89-764D-C2F3-DDD0B78FDFCE}"/>
                </a:ext>
              </a:extLst>
            </p:cNvPr>
            <p:cNvCxnSpPr>
              <a:stCxn id="4" idx="5"/>
              <a:endCxn id="7"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0C0144-3BD7-FB05-4FCB-EF4C41CDD186}"/>
                </a:ext>
              </a:extLst>
            </p:cNvPr>
            <p:cNvCxnSpPr>
              <a:cxnSpLocks/>
              <a:stCxn id="5" idx="6"/>
              <a:endCxn id="6"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4AF374-8354-6376-D1F7-707305E50313}"/>
                </a:ext>
              </a:extLst>
            </p:cNvPr>
            <p:cNvCxnSpPr>
              <a:stCxn id="7" idx="6"/>
              <a:endCxn id="6"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4534DD-34BA-BEC3-6005-F63CB8C31A29}"/>
                </a:ext>
              </a:extLst>
            </p:cNvPr>
            <p:cNvCxnSpPr>
              <a:stCxn id="4" idx="6"/>
              <a:endCxn id="6"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E3F430-DE1A-8441-8A0A-990910BFB0F9}"/>
                </a:ext>
              </a:extLst>
            </p:cNvPr>
            <p:cNvCxnSpPr>
              <a:stCxn id="7" idx="6"/>
              <a:endCxn id="8"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4F958A-5F18-AB6D-6BF6-3FC80DE2459C}"/>
                </a:ext>
              </a:extLst>
            </p:cNvPr>
            <p:cNvCxnSpPr>
              <a:stCxn id="5" idx="6"/>
              <a:endCxn id="8"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4DFC60-54BC-0E8D-B345-C1CFC9984191}"/>
                </a:ext>
              </a:extLst>
            </p:cNvPr>
            <p:cNvCxnSpPr>
              <a:stCxn id="6" idx="6"/>
              <a:endCxn id="8"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6F6B17-975B-4EDE-6C27-2AB0A53B1707}"/>
                </a:ext>
              </a:extLst>
            </p:cNvPr>
            <p:cNvCxnSpPr>
              <a:stCxn id="8"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0293EF-2DE7-2A8D-6EF3-7CE2D721575D}"/>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0" name="TextBox 19">
              <a:extLst>
                <a:ext uri="{FF2B5EF4-FFF2-40B4-BE49-F238E27FC236}">
                  <a16:creationId xmlns:a16="http://schemas.microsoft.com/office/drawing/2014/main" id="{64925C92-B688-4BDD-9EA0-B90EB154CE0F}"/>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1" name="TextBox 20">
              <a:extLst>
                <a:ext uri="{FF2B5EF4-FFF2-40B4-BE49-F238E27FC236}">
                  <a16:creationId xmlns:a16="http://schemas.microsoft.com/office/drawing/2014/main" id="{FF54982C-2D24-B237-EB7E-5D748187A9EF}"/>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2" name="TextBox 21">
              <a:extLst>
                <a:ext uri="{FF2B5EF4-FFF2-40B4-BE49-F238E27FC236}">
                  <a16:creationId xmlns:a16="http://schemas.microsoft.com/office/drawing/2014/main" id="{F6995EDD-083D-7FF5-80E2-4EB11A8AE456}"/>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3" name="TextBox 22">
              <a:extLst>
                <a:ext uri="{FF2B5EF4-FFF2-40B4-BE49-F238E27FC236}">
                  <a16:creationId xmlns:a16="http://schemas.microsoft.com/office/drawing/2014/main" id="{73876818-91CD-D6F0-C7EB-7C5ADEB1CCB1}"/>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4" name="TextBox 23">
              <a:extLst>
                <a:ext uri="{FF2B5EF4-FFF2-40B4-BE49-F238E27FC236}">
                  <a16:creationId xmlns:a16="http://schemas.microsoft.com/office/drawing/2014/main" id="{615281AB-F422-9CF7-3688-FA5BB3795EFC}"/>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5" name="TextBox 24">
              <a:extLst>
                <a:ext uri="{FF2B5EF4-FFF2-40B4-BE49-F238E27FC236}">
                  <a16:creationId xmlns:a16="http://schemas.microsoft.com/office/drawing/2014/main" id="{571F1795-5EDD-FADF-DCB5-D1D7FB3813DE}"/>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6" name="TextBox 25">
              <a:extLst>
                <a:ext uri="{FF2B5EF4-FFF2-40B4-BE49-F238E27FC236}">
                  <a16:creationId xmlns:a16="http://schemas.microsoft.com/office/drawing/2014/main" id="{D01585DC-0CA3-BCFA-028E-52F1045AA347}"/>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7" name="TextBox 26">
              <a:extLst>
                <a:ext uri="{FF2B5EF4-FFF2-40B4-BE49-F238E27FC236}">
                  <a16:creationId xmlns:a16="http://schemas.microsoft.com/office/drawing/2014/main" id="{1E082C43-DB75-6250-21E3-83DE15C7283F}"/>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8" name="TextBox 27">
              <a:extLst>
                <a:ext uri="{FF2B5EF4-FFF2-40B4-BE49-F238E27FC236}">
                  <a16:creationId xmlns:a16="http://schemas.microsoft.com/office/drawing/2014/main" id="{0F250282-8BC7-0ECC-28A6-3ED8B67A9F1A}"/>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1" name="Freeform: Shape 30">
            <a:extLst>
              <a:ext uri="{FF2B5EF4-FFF2-40B4-BE49-F238E27FC236}">
                <a16:creationId xmlns:a16="http://schemas.microsoft.com/office/drawing/2014/main" id="{B38F0192-4E85-DDCA-7B7B-ACD570E001CE}"/>
              </a:ext>
            </a:extLst>
          </p:cNvPr>
          <p:cNvSpPr/>
          <p:nvPr/>
        </p:nvSpPr>
        <p:spPr>
          <a:xfrm>
            <a:off x="3118585" y="2204185"/>
            <a:ext cx="2301073" cy="1963554"/>
          </a:xfrm>
          <a:custGeom>
            <a:avLst/>
            <a:gdLst>
              <a:gd name="connsiteX0" fmla="*/ 38501 w 2301073"/>
              <a:gd name="connsiteY0" fmla="*/ 0 h 1963554"/>
              <a:gd name="connsiteX1" fmla="*/ 721895 w 2301073"/>
              <a:gd name="connsiteY1" fmla="*/ 827773 h 1963554"/>
              <a:gd name="connsiteX2" fmla="*/ 1867301 w 2301073"/>
              <a:gd name="connsiteY2" fmla="*/ 606392 h 1963554"/>
              <a:gd name="connsiteX3" fmla="*/ 2300438 w 2301073"/>
              <a:gd name="connsiteY3" fmla="*/ 1241659 h 1963554"/>
              <a:gd name="connsiteX4" fmla="*/ 1790299 w 2301073"/>
              <a:gd name="connsiteY4" fmla="*/ 1395663 h 1963554"/>
              <a:gd name="connsiteX5" fmla="*/ 693019 w 2301073"/>
              <a:gd name="connsiteY5" fmla="*/ 1328287 h 1963554"/>
              <a:gd name="connsiteX6" fmla="*/ 0 w 2301073"/>
              <a:gd name="connsiteY6" fmla="*/ 1963554 h 196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073" h="1963554">
                <a:moveTo>
                  <a:pt x="38501" y="0"/>
                </a:moveTo>
                <a:cubicBezTo>
                  <a:pt x="227798" y="363354"/>
                  <a:pt x="417095" y="726708"/>
                  <a:pt x="721895" y="827773"/>
                </a:cubicBezTo>
                <a:cubicBezTo>
                  <a:pt x="1026695" y="928838"/>
                  <a:pt x="1604211" y="537411"/>
                  <a:pt x="1867301" y="606392"/>
                </a:cubicBezTo>
                <a:cubicBezTo>
                  <a:pt x="2130392" y="675373"/>
                  <a:pt x="2313272" y="1110114"/>
                  <a:pt x="2300438" y="1241659"/>
                </a:cubicBezTo>
                <a:cubicBezTo>
                  <a:pt x="2287604" y="1373204"/>
                  <a:pt x="2058202" y="1381225"/>
                  <a:pt x="1790299" y="1395663"/>
                </a:cubicBezTo>
                <a:cubicBezTo>
                  <a:pt x="1522396" y="1410101"/>
                  <a:pt x="991402" y="1233639"/>
                  <a:pt x="693019" y="1328287"/>
                </a:cubicBezTo>
                <a:cubicBezTo>
                  <a:pt x="394636" y="1422935"/>
                  <a:pt x="197318" y="1693244"/>
                  <a:pt x="0" y="196355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Content Placeholder 1">
            <a:extLst>
              <a:ext uri="{FF2B5EF4-FFF2-40B4-BE49-F238E27FC236}">
                <a16:creationId xmlns:a16="http://schemas.microsoft.com/office/drawing/2014/main" id="{DBE66E6B-3D55-46EA-2FF5-A05CA4601846}"/>
              </a:ext>
            </a:extLst>
          </p:cNvPr>
          <p:cNvSpPr>
            <a:spLocks noGrp="1"/>
          </p:cNvSpPr>
          <p:nvPr>
            <p:ph idx="1"/>
          </p:nvPr>
        </p:nvSpPr>
        <p:spPr>
          <a:xfrm>
            <a:off x="395536" y="5289170"/>
            <a:ext cx="8402525" cy="1077300"/>
          </a:xfrm>
        </p:spPr>
        <p:txBody>
          <a:bodyPr/>
          <a:lstStyle/>
          <a:p>
            <a:r>
              <a:rPr lang="tr-TR"/>
              <a:t>fk1 + f2v + fk3</a:t>
            </a:r>
          </a:p>
        </p:txBody>
      </p:sp>
    </p:spTree>
    <p:extLst>
      <p:ext uri="{BB962C8B-B14F-4D97-AF65-F5344CB8AC3E}">
        <p14:creationId xmlns:p14="http://schemas.microsoft.com/office/powerpoint/2010/main" val="61291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6E82AC5-24E4-4CE6-B2DB-3098600177B2}"/>
              </a:ext>
            </a:extLst>
          </p:cNvPr>
          <p:cNvSpPr>
            <a:spLocks noGrp="1"/>
          </p:cNvSpPr>
          <p:nvPr>
            <p:ph idx="1"/>
          </p:nvPr>
        </p:nvSpPr>
        <p:spPr/>
        <p:txBody>
          <a:bodyPr/>
          <a:lstStyle/>
          <a:p>
            <a:pPr>
              <a:buFont typeface="Arial" panose="020B0604020202020204" pitchFamily="34" charset="0"/>
              <a:buChar char="•"/>
            </a:pPr>
            <a:r>
              <a:rPr lang="tr-TR" dirty="0"/>
              <a:t>Bir şebeke üzerinde tanımlı akışın maksimize edilmesi istenmektedir.</a:t>
            </a:r>
          </a:p>
          <a:p>
            <a:pPr>
              <a:buFont typeface="Arial" panose="020B0604020202020204" pitchFamily="34" charset="0"/>
              <a:buChar char="•"/>
            </a:pPr>
            <a:endParaRPr lang="tr-TR" dirty="0"/>
          </a:p>
          <a:p>
            <a:pPr>
              <a:buFont typeface="Arial" panose="020B0604020202020204" pitchFamily="34" charset="0"/>
              <a:buChar char="•"/>
            </a:pPr>
            <a:r>
              <a:rPr lang="tr-TR" dirty="0"/>
              <a:t>Şebekede aynı anda paralel arklar üzerinde akış vardır.</a:t>
            </a:r>
          </a:p>
          <a:p>
            <a:endParaRPr lang="tr-TR" dirty="0"/>
          </a:p>
        </p:txBody>
      </p:sp>
      <p:sp>
        <p:nvSpPr>
          <p:cNvPr id="2" name="Unvan 1">
            <a:extLst>
              <a:ext uri="{FF2B5EF4-FFF2-40B4-BE49-F238E27FC236}">
                <a16:creationId xmlns:a16="http://schemas.microsoft.com/office/drawing/2014/main" id="{C82329BD-6EB9-45D2-B464-916C1CFA8BFE}"/>
              </a:ext>
            </a:extLst>
          </p:cNvPr>
          <p:cNvSpPr>
            <a:spLocks noGrp="1"/>
          </p:cNvSpPr>
          <p:nvPr>
            <p:ph type="title"/>
          </p:nvPr>
        </p:nvSpPr>
        <p:spPr/>
        <p:txBody>
          <a:bodyPr/>
          <a:lstStyle/>
          <a:p>
            <a:r>
              <a:rPr lang="tr-TR" dirty="0"/>
              <a:t>Maksimum Akış Problemleri</a:t>
            </a:r>
          </a:p>
        </p:txBody>
      </p:sp>
      <p:pic>
        <p:nvPicPr>
          <p:cNvPr id="5" name="Picture 4">
            <a:extLst>
              <a:ext uri="{FF2B5EF4-FFF2-40B4-BE49-F238E27FC236}">
                <a16:creationId xmlns:a16="http://schemas.microsoft.com/office/drawing/2014/main" id="{C3149BFF-84B2-8988-0633-32E98D464044}"/>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4860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a:extLst>
              <a:ext uri="{FF2B5EF4-FFF2-40B4-BE49-F238E27FC236}">
                <a16:creationId xmlns:a16="http://schemas.microsoft.com/office/drawing/2014/main" id="{622E91CF-5C15-48AE-BA2D-C21A9EB305AC}"/>
              </a:ext>
            </a:extLst>
          </p:cNvPr>
          <p:cNvSpPr>
            <a:spLocks noGrp="1" noChangeArrowheads="1"/>
          </p:cNvSpPr>
          <p:nvPr>
            <p:ph idx="1"/>
          </p:nvPr>
        </p:nvSpPr>
        <p:spPr/>
        <p:txBody>
          <a:bodyPr>
            <a:normAutofit/>
          </a:bodyPr>
          <a:lstStyle/>
          <a:p>
            <a:pPr eaLnBrk="1" hangingPunct="1">
              <a:lnSpc>
                <a:spcPct val="120000"/>
              </a:lnSpc>
            </a:pPr>
            <a:r>
              <a:rPr lang="tr-TR" altLang="tr-TR" sz="1800"/>
              <a:t>Yönlendirilmiş </a:t>
            </a:r>
            <a:r>
              <a:rPr lang="tr-TR" altLang="tr-TR" sz="1800" dirty="0"/>
              <a:t>bir şebekede kaynak kapasitesi ve artık kapasite olarak iki kapasite kavramı </a:t>
            </a:r>
            <a:r>
              <a:rPr lang="tr-TR" altLang="tr-TR" sz="1800" dirty="0" err="1"/>
              <a:t>sözkonusudur</a:t>
            </a:r>
            <a:r>
              <a:rPr lang="tr-TR" altLang="tr-TR" sz="1800" dirty="0"/>
              <a:t>. </a:t>
            </a:r>
          </a:p>
          <a:p>
            <a:pPr eaLnBrk="1" hangingPunct="1">
              <a:lnSpc>
                <a:spcPct val="120000"/>
              </a:lnSpc>
            </a:pPr>
            <a:r>
              <a:rPr lang="tr-TR" altLang="tr-TR" sz="1800" dirty="0">
                <a:sym typeface="Symbol" panose="05050102010706020507" pitchFamily="18" charset="2"/>
              </a:rPr>
              <a:t>Aşağıdaki örnekte başlangıçta akış sıfır ve kapasite gösterildiği şekildedir.</a:t>
            </a: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r>
              <a:rPr lang="en-US" altLang="tr-TR" sz="1800" i="1" dirty="0"/>
              <a:t>  </a:t>
            </a:r>
          </a:p>
          <a:p>
            <a:pPr eaLnBrk="1" hangingPunct="1">
              <a:lnSpc>
                <a:spcPct val="80000"/>
              </a:lnSpc>
              <a:buFontTx/>
              <a:buNone/>
            </a:pPr>
            <a:endParaRPr lang="en-US" altLang="tr-TR" sz="1800" i="1" dirty="0"/>
          </a:p>
          <a:p>
            <a:pPr eaLnBrk="1" hangingPunct="1">
              <a:lnSpc>
                <a:spcPct val="80000"/>
              </a:lnSpc>
              <a:buFontTx/>
              <a:buNone/>
            </a:pPr>
            <a:r>
              <a:rPr lang="tr-TR" altLang="tr-TR" sz="1800" dirty="0"/>
              <a:t>Bir ark üzerindeki akış kapasiteden yüksek olamaz.</a:t>
            </a:r>
            <a:endParaRPr lang="en-US" altLang="tr-TR" sz="1800" dirty="0"/>
          </a:p>
        </p:txBody>
      </p:sp>
      <p:sp>
        <p:nvSpPr>
          <p:cNvPr id="8194" name="Rectangle 3">
            <a:extLst>
              <a:ext uri="{FF2B5EF4-FFF2-40B4-BE49-F238E27FC236}">
                <a16:creationId xmlns:a16="http://schemas.microsoft.com/office/drawing/2014/main" id="{5BBC1356-E0FB-4663-B1D0-8EB39737290A}"/>
              </a:ext>
            </a:extLst>
          </p:cNvPr>
          <p:cNvSpPr>
            <a:spLocks noGrp="1" noChangeArrowheads="1"/>
          </p:cNvSpPr>
          <p:nvPr>
            <p:ph type="title"/>
          </p:nvPr>
        </p:nvSpPr>
        <p:spPr/>
        <p:txBody>
          <a:bodyPr>
            <a:normAutofit/>
          </a:bodyPr>
          <a:lstStyle/>
          <a:p>
            <a:pPr eaLnBrk="1" hangingPunct="1"/>
            <a:r>
              <a:rPr lang="tr-TR" altLang="tr-TR" dirty="0"/>
              <a:t>Artık Akış Hesaplama</a:t>
            </a:r>
            <a:endParaRPr lang="en-US" altLang="tr-TR" dirty="0"/>
          </a:p>
        </p:txBody>
      </p:sp>
      <p:grpSp>
        <p:nvGrpSpPr>
          <p:cNvPr id="63493" name="Group 5">
            <a:extLst>
              <a:ext uri="{FF2B5EF4-FFF2-40B4-BE49-F238E27FC236}">
                <a16:creationId xmlns:a16="http://schemas.microsoft.com/office/drawing/2014/main" id="{4B500BEA-E531-4B9B-9B10-3224CF663E49}"/>
              </a:ext>
            </a:extLst>
          </p:cNvPr>
          <p:cNvGrpSpPr>
            <a:grpSpLocks/>
          </p:cNvGrpSpPr>
          <p:nvPr/>
        </p:nvGrpSpPr>
        <p:grpSpPr bwMode="auto">
          <a:xfrm>
            <a:off x="1385889" y="2834878"/>
            <a:ext cx="4402931" cy="1890713"/>
            <a:chOff x="589" y="2568"/>
            <a:chExt cx="3698" cy="1588"/>
          </a:xfrm>
        </p:grpSpPr>
        <p:sp>
          <p:nvSpPr>
            <p:cNvPr id="8230" name="Oval 6">
              <a:extLst>
                <a:ext uri="{FF2B5EF4-FFF2-40B4-BE49-F238E27FC236}">
                  <a16:creationId xmlns:a16="http://schemas.microsoft.com/office/drawing/2014/main" id="{61E66D4C-7C93-482B-8CE1-E554167C8BCC}"/>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1" name="Oval 7">
              <a:extLst>
                <a:ext uri="{FF2B5EF4-FFF2-40B4-BE49-F238E27FC236}">
                  <a16:creationId xmlns:a16="http://schemas.microsoft.com/office/drawing/2014/main" id="{0E9CF332-A66B-4296-AB92-E59383C33459}"/>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2" name="Oval 8">
              <a:extLst>
                <a:ext uri="{FF2B5EF4-FFF2-40B4-BE49-F238E27FC236}">
                  <a16:creationId xmlns:a16="http://schemas.microsoft.com/office/drawing/2014/main" id="{C97056CE-19E3-4CCD-8B8D-CF98065EA10D}"/>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3" name="Oval 9">
              <a:extLst>
                <a:ext uri="{FF2B5EF4-FFF2-40B4-BE49-F238E27FC236}">
                  <a16:creationId xmlns:a16="http://schemas.microsoft.com/office/drawing/2014/main" id="{FD7981E7-A880-4FEA-9838-3A03E638C5BC}"/>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4" name="Oval 10">
              <a:extLst>
                <a:ext uri="{FF2B5EF4-FFF2-40B4-BE49-F238E27FC236}">
                  <a16:creationId xmlns:a16="http://schemas.microsoft.com/office/drawing/2014/main" id="{9FF17E65-9481-440A-84BA-1BD2AA0D670C}"/>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5" name="Oval 11">
              <a:extLst>
                <a:ext uri="{FF2B5EF4-FFF2-40B4-BE49-F238E27FC236}">
                  <a16:creationId xmlns:a16="http://schemas.microsoft.com/office/drawing/2014/main" id="{2DF2C995-4C19-4FD7-8D0A-1B7F1B826ED3}"/>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63500" name="Group 12">
            <a:extLst>
              <a:ext uri="{FF2B5EF4-FFF2-40B4-BE49-F238E27FC236}">
                <a16:creationId xmlns:a16="http://schemas.microsoft.com/office/drawing/2014/main" id="{4B60846F-D3CD-405D-BBA9-845F2E2A8A4A}"/>
              </a:ext>
            </a:extLst>
          </p:cNvPr>
          <p:cNvGrpSpPr>
            <a:grpSpLocks/>
          </p:cNvGrpSpPr>
          <p:nvPr/>
        </p:nvGrpSpPr>
        <p:grpSpPr bwMode="auto">
          <a:xfrm>
            <a:off x="1638302" y="3042048"/>
            <a:ext cx="3880247" cy="1547813"/>
            <a:chOff x="778" y="2765"/>
            <a:chExt cx="3259" cy="1300"/>
          </a:xfrm>
        </p:grpSpPr>
        <p:sp>
          <p:nvSpPr>
            <p:cNvPr id="8222" name="Line 13">
              <a:extLst>
                <a:ext uri="{FF2B5EF4-FFF2-40B4-BE49-F238E27FC236}">
                  <a16:creationId xmlns:a16="http://schemas.microsoft.com/office/drawing/2014/main" id="{2F0633A2-701F-4202-8C2F-F0DF0122C46A}"/>
                </a:ext>
              </a:extLst>
            </p:cNvPr>
            <p:cNvSpPr>
              <a:spLocks noChangeShapeType="1"/>
            </p:cNvSpPr>
            <p:nvPr/>
          </p:nvSpPr>
          <p:spPr bwMode="auto">
            <a:xfrm>
              <a:off x="1775" y="3518"/>
              <a:ext cx="28" cy="413"/>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3" name="Line 14">
              <a:extLst>
                <a:ext uri="{FF2B5EF4-FFF2-40B4-BE49-F238E27FC236}">
                  <a16:creationId xmlns:a16="http://schemas.microsoft.com/office/drawing/2014/main" id="{C1CDB46E-8768-40A6-B51C-40C96AD2EC94}"/>
                </a:ext>
              </a:extLst>
            </p:cNvPr>
            <p:cNvSpPr>
              <a:spLocks noChangeShapeType="1"/>
            </p:cNvSpPr>
            <p:nvPr/>
          </p:nvSpPr>
          <p:spPr bwMode="auto">
            <a:xfrm flipV="1">
              <a:off x="816" y="2765"/>
              <a:ext cx="1064" cy="597"/>
            </a:xfrm>
            <a:prstGeom prst="line">
              <a:avLst/>
            </a:prstGeom>
            <a:noFill/>
            <a:ln w="9525">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4" name="Line 15">
              <a:extLst>
                <a:ext uri="{FF2B5EF4-FFF2-40B4-BE49-F238E27FC236}">
                  <a16:creationId xmlns:a16="http://schemas.microsoft.com/office/drawing/2014/main" id="{82E7ECE9-6857-4701-B67D-FCC01244A9F4}"/>
                </a:ext>
              </a:extLst>
            </p:cNvPr>
            <p:cNvSpPr>
              <a:spLocks noChangeShapeType="1"/>
            </p:cNvSpPr>
            <p:nvPr/>
          </p:nvSpPr>
          <p:spPr bwMode="auto">
            <a:xfrm>
              <a:off x="817" y="3369"/>
              <a:ext cx="839" cy="15"/>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5" name="Line 16">
              <a:extLst>
                <a:ext uri="{FF2B5EF4-FFF2-40B4-BE49-F238E27FC236}">
                  <a16:creationId xmlns:a16="http://schemas.microsoft.com/office/drawing/2014/main" id="{D4312397-0462-4470-8A64-41C9FAD62585}"/>
                </a:ext>
              </a:extLst>
            </p:cNvPr>
            <p:cNvSpPr>
              <a:spLocks noChangeShapeType="1"/>
            </p:cNvSpPr>
            <p:nvPr/>
          </p:nvSpPr>
          <p:spPr bwMode="auto">
            <a:xfrm>
              <a:off x="1905" y="3430"/>
              <a:ext cx="1043" cy="45"/>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6" name="Line 17">
              <a:extLst>
                <a:ext uri="{FF2B5EF4-FFF2-40B4-BE49-F238E27FC236}">
                  <a16:creationId xmlns:a16="http://schemas.microsoft.com/office/drawing/2014/main" id="{AEA752E6-7B29-42EF-98E6-30ED8B3B4CCE}"/>
                </a:ext>
              </a:extLst>
            </p:cNvPr>
            <p:cNvSpPr>
              <a:spLocks noChangeShapeType="1"/>
            </p:cNvSpPr>
            <p:nvPr/>
          </p:nvSpPr>
          <p:spPr bwMode="auto">
            <a:xfrm>
              <a:off x="3183" y="3491"/>
              <a:ext cx="833" cy="68"/>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7" name="Line 18">
              <a:extLst>
                <a:ext uri="{FF2B5EF4-FFF2-40B4-BE49-F238E27FC236}">
                  <a16:creationId xmlns:a16="http://schemas.microsoft.com/office/drawing/2014/main" id="{791D48DC-8C18-4FEE-B010-1EF97F79F613}"/>
                </a:ext>
              </a:extLst>
            </p:cNvPr>
            <p:cNvSpPr>
              <a:spLocks noChangeShapeType="1"/>
            </p:cNvSpPr>
            <p:nvPr/>
          </p:nvSpPr>
          <p:spPr bwMode="auto">
            <a:xfrm>
              <a:off x="2102" y="2818"/>
              <a:ext cx="846" cy="544"/>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8" name="Line 19">
              <a:extLst>
                <a:ext uri="{FF2B5EF4-FFF2-40B4-BE49-F238E27FC236}">
                  <a16:creationId xmlns:a16="http://schemas.microsoft.com/office/drawing/2014/main" id="{3A069527-04D7-4050-A242-AB3C341B197A}"/>
                </a:ext>
              </a:extLst>
            </p:cNvPr>
            <p:cNvSpPr>
              <a:spLocks noChangeShapeType="1"/>
            </p:cNvSpPr>
            <p:nvPr/>
          </p:nvSpPr>
          <p:spPr bwMode="auto">
            <a:xfrm flipV="1">
              <a:off x="1997" y="3679"/>
              <a:ext cx="2040" cy="386"/>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9" name="Line 20">
              <a:extLst>
                <a:ext uri="{FF2B5EF4-FFF2-40B4-BE49-F238E27FC236}">
                  <a16:creationId xmlns:a16="http://schemas.microsoft.com/office/drawing/2014/main" id="{853EA4E4-24CA-419E-B85D-8E77DEDBE161}"/>
                </a:ext>
              </a:extLst>
            </p:cNvPr>
            <p:cNvSpPr>
              <a:spLocks noChangeShapeType="1"/>
            </p:cNvSpPr>
            <p:nvPr/>
          </p:nvSpPr>
          <p:spPr bwMode="auto">
            <a:xfrm>
              <a:off x="778" y="3519"/>
              <a:ext cx="929" cy="506"/>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grpSp>
      <p:grpSp>
        <p:nvGrpSpPr>
          <p:cNvPr id="63519" name="Group 31">
            <a:extLst>
              <a:ext uri="{FF2B5EF4-FFF2-40B4-BE49-F238E27FC236}">
                <a16:creationId xmlns:a16="http://schemas.microsoft.com/office/drawing/2014/main" id="{0AC97150-9698-440D-8C89-7597F551A8AD}"/>
              </a:ext>
            </a:extLst>
          </p:cNvPr>
          <p:cNvGrpSpPr>
            <a:grpSpLocks/>
          </p:cNvGrpSpPr>
          <p:nvPr/>
        </p:nvGrpSpPr>
        <p:grpSpPr bwMode="auto">
          <a:xfrm>
            <a:off x="1360886" y="2811068"/>
            <a:ext cx="4427934" cy="1962150"/>
            <a:chOff x="567" y="2546"/>
            <a:chExt cx="3719" cy="1648"/>
          </a:xfrm>
        </p:grpSpPr>
        <p:sp>
          <p:nvSpPr>
            <p:cNvPr id="8216" name="Text Box 32">
              <a:extLst>
                <a:ext uri="{FF2B5EF4-FFF2-40B4-BE49-F238E27FC236}">
                  <a16:creationId xmlns:a16="http://schemas.microsoft.com/office/drawing/2014/main" id="{4A3E5D50-692A-4CAA-BF80-8C08A1E37AF6}"/>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O</a:t>
              </a:r>
            </a:p>
          </p:txBody>
        </p:sp>
        <p:sp>
          <p:nvSpPr>
            <p:cNvPr id="8217" name="Text Box 33">
              <a:extLst>
                <a:ext uri="{FF2B5EF4-FFF2-40B4-BE49-F238E27FC236}">
                  <a16:creationId xmlns:a16="http://schemas.microsoft.com/office/drawing/2014/main" id="{32F3CEB4-0652-433F-AA59-1C2085021F81}"/>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8218" name="Text Box 34">
              <a:extLst>
                <a:ext uri="{FF2B5EF4-FFF2-40B4-BE49-F238E27FC236}">
                  <a16:creationId xmlns:a16="http://schemas.microsoft.com/office/drawing/2014/main" id="{5F317FCC-0DDC-4CEC-8B7B-91FA98FD86AF}"/>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8219" name="Text Box 35">
              <a:extLst>
                <a:ext uri="{FF2B5EF4-FFF2-40B4-BE49-F238E27FC236}">
                  <a16:creationId xmlns:a16="http://schemas.microsoft.com/office/drawing/2014/main" id="{7F549BA8-BE08-43E8-805A-18DDA3E5CAB8}"/>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8220" name="Text Box 36">
              <a:extLst>
                <a:ext uri="{FF2B5EF4-FFF2-40B4-BE49-F238E27FC236}">
                  <a16:creationId xmlns:a16="http://schemas.microsoft.com/office/drawing/2014/main" id="{704F948C-360A-4CE6-9A38-FA33A9EE6D82}"/>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8221" name="Text Box 37">
              <a:extLst>
                <a:ext uri="{FF2B5EF4-FFF2-40B4-BE49-F238E27FC236}">
                  <a16:creationId xmlns:a16="http://schemas.microsoft.com/office/drawing/2014/main" id="{6250AC3C-462E-4A73-8A08-9FE6C3A1275F}"/>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T</a:t>
              </a:r>
            </a:p>
          </p:txBody>
        </p:sp>
      </p:grpSp>
      <p:grpSp>
        <p:nvGrpSpPr>
          <p:cNvPr id="63534" name="Group 46">
            <a:extLst>
              <a:ext uri="{FF2B5EF4-FFF2-40B4-BE49-F238E27FC236}">
                <a16:creationId xmlns:a16="http://schemas.microsoft.com/office/drawing/2014/main" id="{BB552CD7-067C-4BE1-850C-5C90AD1D1876}"/>
              </a:ext>
            </a:extLst>
          </p:cNvPr>
          <p:cNvGrpSpPr>
            <a:grpSpLocks/>
          </p:cNvGrpSpPr>
          <p:nvPr/>
        </p:nvGrpSpPr>
        <p:grpSpPr bwMode="auto">
          <a:xfrm>
            <a:off x="1663049" y="2834880"/>
            <a:ext cx="3781425" cy="1800225"/>
            <a:chOff x="793" y="2614"/>
            <a:chExt cx="3176" cy="1512"/>
          </a:xfrm>
        </p:grpSpPr>
        <p:sp>
          <p:nvSpPr>
            <p:cNvPr id="8200" name="Text Box 22">
              <a:extLst>
                <a:ext uri="{FF2B5EF4-FFF2-40B4-BE49-F238E27FC236}">
                  <a16:creationId xmlns:a16="http://schemas.microsoft.com/office/drawing/2014/main" id="{8A8F5E58-BC0F-4666-9328-B9E81673B3F9}"/>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1" name="Text Box 23">
              <a:extLst>
                <a:ext uri="{FF2B5EF4-FFF2-40B4-BE49-F238E27FC236}">
                  <a16:creationId xmlns:a16="http://schemas.microsoft.com/office/drawing/2014/main" id="{B3FE5E5C-AF26-438D-B883-9C7BF71BB6C5}"/>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2" name="Text Box 24">
              <a:extLst>
                <a:ext uri="{FF2B5EF4-FFF2-40B4-BE49-F238E27FC236}">
                  <a16:creationId xmlns:a16="http://schemas.microsoft.com/office/drawing/2014/main" id="{80CA1D99-F68E-4469-873F-08124C5CC40E}"/>
                </a:ext>
              </a:extLst>
            </p:cNvPr>
            <p:cNvSpPr txBox="1">
              <a:spLocks noChangeArrowheads="1"/>
            </p:cNvSpPr>
            <p:nvPr/>
          </p:nvSpPr>
          <p:spPr bwMode="auto">
            <a:xfrm>
              <a:off x="1088"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3" name="Text Box 25">
              <a:extLst>
                <a:ext uri="{FF2B5EF4-FFF2-40B4-BE49-F238E27FC236}">
                  <a16:creationId xmlns:a16="http://schemas.microsoft.com/office/drawing/2014/main" id="{C3087968-F7F3-4221-9C61-2D5665E0861D}"/>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6</a:t>
              </a:r>
            </a:p>
          </p:txBody>
        </p:sp>
        <p:sp>
          <p:nvSpPr>
            <p:cNvPr id="8204" name="Text Box 26">
              <a:extLst>
                <a:ext uri="{FF2B5EF4-FFF2-40B4-BE49-F238E27FC236}">
                  <a16:creationId xmlns:a16="http://schemas.microsoft.com/office/drawing/2014/main" id="{D94506FF-8540-4046-B5B0-EBE7313E67F1}"/>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5" name="Text Box 27">
              <a:extLst>
                <a:ext uri="{FF2B5EF4-FFF2-40B4-BE49-F238E27FC236}">
                  <a16:creationId xmlns:a16="http://schemas.microsoft.com/office/drawing/2014/main" id="{21FA1F1C-5F3F-4C4F-8EC2-893D9D9090DA}"/>
                </a:ext>
              </a:extLst>
            </p:cNvPr>
            <p:cNvSpPr txBox="1">
              <a:spLocks noChangeArrowheads="1"/>
            </p:cNvSpPr>
            <p:nvPr/>
          </p:nvSpPr>
          <p:spPr bwMode="auto">
            <a:xfrm>
              <a:off x="816" y="336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6" name="Text Box 28">
              <a:extLst>
                <a:ext uri="{FF2B5EF4-FFF2-40B4-BE49-F238E27FC236}">
                  <a16:creationId xmlns:a16="http://schemas.microsoft.com/office/drawing/2014/main" id="{FCDECA2E-0AE3-493E-8747-39D463A8F0C5}"/>
                </a:ext>
              </a:extLst>
            </p:cNvPr>
            <p:cNvSpPr txBox="1">
              <a:spLocks noChangeArrowheads="1"/>
            </p:cNvSpPr>
            <p:nvPr/>
          </p:nvSpPr>
          <p:spPr bwMode="auto">
            <a:xfrm>
              <a:off x="3198" y="327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7" name="Text Box 29">
              <a:extLst>
                <a:ext uri="{FF2B5EF4-FFF2-40B4-BE49-F238E27FC236}">
                  <a16:creationId xmlns:a16="http://schemas.microsoft.com/office/drawing/2014/main" id="{2DDA53BF-FA55-4F76-B1D8-5802B46B5648}"/>
                </a:ext>
              </a:extLst>
            </p:cNvPr>
            <p:cNvSpPr txBox="1">
              <a:spLocks noChangeArrowheads="1"/>
            </p:cNvSpPr>
            <p:nvPr/>
          </p:nvSpPr>
          <p:spPr bwMode="auto">
            <a:xfrm>
              <a:off x="2064"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8" name="Text Box 38">
              <a:extLst>
                <a:ext uri="{FF2B5EF4-FFF2-40B4-BE49-F238E27FC236}">
                  <a16:creationId xmlns:a16="http://schemas.microsoft.com/office/drawing/2014/main" id="{97FFA056-D7FB-44F9-BA6C-ACA3C2506ED6}"/>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09" name="Text Box 39">
              <a:extLst>
                <a:ext uri="{FF2B5EF4-FFF2-40B4-BE49-F238E27FC236}">
                  <a16:creationId xmlns:a16="http://schemas.microsoft.com/office/drawing/2014/main" id="{148430F0-BF3C-4020-8EC2-49B9DCA8AD60}"/>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0" name="Text Box 40">
              <a:extLst>
                <a:ext uri="{FF2B5EF4-FFF2-40B4-BE49-F238E27FC236}">
                  <a16:creationId xmlns:a16="http://schemas.microsoft.com/office/drawing/2014/main" id="{7707E56A-9946-4AAA-81C4-F4889EC5AF5F}"/>
                </a:ext>
              </a:extLst>
            </p:cNvPr>
            <p:cNvSpPr txBox="1">
              <a:spLocks noChangeArrowheads="1"/>
            </p:cNvSpPr>
            <p:nvPr/>
          </p:nvSpPr>
          <p:spPr bwMode="auto">
            <a:xfrm>
              <a:off x="3742" y="333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1" name="Text Box 41">
              <a:extLst>
                <a:ext uri="{FF2B5EF4-FFF2-40B4-BE49-F238E27FC236}">
                  <a16:creationId xmlns:a16="http://schemas.microsoft.com/office/drawing/2014/main" id="{18448991-D877-40F4-B06B-2FAAE2E2EF1B}"/>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2" name="Text Box 42">
              <a:extLst>
                <a:ext uri="{FF2B5EF4-FFF2-40B4-BE49-F238E27FC236}">
                  <a16:creationId xmlns:a16="http://schemas.microsoft.com/office/drawing/2014/main" id="{62E5ABD6-CC18-4341-9198-123D037E1541}"/>
                </a:ext>
              </a:extLst>
            </p:cNvPr>
            <p:cNvSpPr txBox="1">
              <a:spLocks noChangeArrowheads="1"/>
            </p:cNvSpPr>
            <p:nvPr/>
          </p:nvSpPr>
          <p:spPr bwMode="auto">
            <a:xfrm>
              <a:off x="1429" y="368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3" name="Text Box 43">
              <a:extLst>
                <a:ext uri="{FF2B5EF4-FFF2-40B4-BE49-F238E27FC236}">
                  <a16:creationId xmlns:a16="http://schemas.microsoft.com/office/drawing/2014/main" id="{857EBEBB-0FBC-40D2-AE3A-C5583A820BFD}"/>
                </a:ext>
              </a:extLst>
            </p:cNvPr>
            <p:cNvSpPr txBox="1">
              <a:spLocks noChangeArrowheads="1"/>
            </p:cNvSpPr>
            <p:nvPr/>
          </p:nvSpPr>
          <p:spPr bwMode="auto">
            <a:xfrm>
              <a:off x="3447"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4" name="Text Box 44">
              <a:extLst>
                <a:ext uri="{FF2B5EF4-FFF2-40B4-BE49-F238E27FC236}">
                  <a16:creationId xmlns:a16="http://schemas.microsoft.com/office/drawing/2014/main" id="{81FCF3B7-E45F-460D-A53D-8F6748ABDAA7}"/>
                </a:ext>
              </a:extLst>
            </p:cNvPr>
            <p:cNvSpPr txBox="1">
              <a:spLocks noChangeArrowheads="1"/>
            </p:cNvSpPr>
            <p:nvPr/>
          </p:nvSpPr>
          <p:spPr bwMode="auto">
            <a:xfrm>
              <a:off x="1474"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0</a:t>
              </a:r>
            </a:p>
          </p:txBody>
        </p:sp>
        <p:sp>
          <p:nvSpPr>
            <p:cNvPr id="8215" name="Text Box 45">
              <a:extLst>
                <a:ext uri="{FF2B5EF4-FFF2-40B4-BE49-F238E27FC236}">
                  <a16:creationId xmlns:a16="http://schemas.microsoft.com/office/drawing/2014/main" id="{61DB0A07-129E-484A-AE3E-8AB59B0547A5}"/>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0</a:t>
              </a:r>
            </a:p>
          </p:txBody>
        </p:sp>
      </p:grpSp>
      <p:pic>
        <p:nvPicPr>
          <p:cNvPr id="2" name="Picture 1">
            <a:extLst>
              <a:ext uri="{FF2B5EF4-FFF2-40B4-BE49-F238E27FC236}">
                <a16:creationId xmlns:a16="http://schemas.microsoft.com/office/drawing/2014/main" id="{AC45F129-4C50-01E1-00B4-9DD3446F7405}"/>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5860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5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a:extLst>
              <a:ext uri="{FF2B5EF4-FFF2-40B4-BE49-F238E27FC236}">
                <a16:creationId xmlns:a16="http://schemas.microsoft.com/office/drawing/2014/main" id="{F0C181F3-D700-4EC1-AFC9-58010A8E269E}"/>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5780" name="Rectangle 4">
            <a:extLst>
              <a:ext uri="{FF2B5EF4-FFF2-40B4-BE49-F238E27FC236}">
                <a16:creationId xmlns:a16="http://schemas.microsoft.com/office/drawing/2014/main" id="{81DCD27A-DB78-4FAE-BAB5-B878286190D9}"/>
              </a:ext>
            </a:extLst>
          </p:cNvPr>
          <p:cNvSpPr>
            <a:spLocks noGrp="1" noChangeArrowheads="1"/>
          </p:cNvSpPr>
          <p:nvPr>
            <p:ph idx="1"/>
          </p:nvPr>
        </p:nvSpPr>
        <p:spPr/>
        <p:txBody>
          <a:bodyPr/>
          <a:lstStyle/>
          <a:p>
            <a:pPr eaLnBrk="1" hangingPunct="1">
              <a:buFontTx/>
              <a:buNone/>
            </a:pPr>
            <a:r>
              <a:rPr lang="tr-TR" altLang="tr-TR" sz="2100" dirty="0">
                <a:sym typeface="Symbol" panose="05050102010706020507" pitchFamily="18" charset="2"/>
              </a:rPr>
              <a:t>Rastgele bir yol seçilir.</a:t>
            </a:r>
            <a:endParaRPr lang="en-US" altLang="tr-TR" sz="2100" dirty="0">
              <a:sym typeface="Symbol" panose="05050102010706020507" pitchFamily="18" charset="2"/>
            </a:endParaRPr>
          </a:p>
          <a:p>
            <a:pPr eaLnBrk="1" hangingPunct="1"/>
            <a:r>
              <a:rPr lang="tr-TR" altLang="tr-TR" sz="2100" i="1" dirty="0" err="1">
                <a:sym typeface="Symbol" panose="05050102010706020507" pitchFamily="18" charset="2"/>
              </a:rPr>
              <a:t>İterasyon</a:t>
            </a:r>
            <a:r>
              <a:rPr lang="en-US" altLang="tr-TR" sz="2100" i="1" dirty="0">
                <a:sym typeface="Symbol" panose="05050102010706020507" pitchFamily="18" charset="2"/>
              </a:rPr>
              <a:t> 1</a:t>
            </a:r>
            <a:r>
              <a:rPr lang="en-US" altLang="tr-TR" sz="2100" dirty="0">
                <a:sym typeface="Symbol" panose="05050102010706020507" pitchFamily="18" charset="2"/>
              </a:rPr>
              <a:t>:</a:t>
            </a:r>
            <a:r>
              <a:rPr lang="en-US" altLang="tr-TR" sz="2100" dirty="0">
                <a:solidFill>
                  <a:schemeClr val="accent2"/>
                </a:solidFill>
                <a:sym typeface="Symbol" panose="05050102010706020507" pitchFamily="18" charset="2"/>
              </a:rPr>
              <a:t> O  B  D  T </a:t>
            </a:r>
            <a:endParaRPr lang="tr-TR" altLang="tr-TR" sz="2100" dirty="0">
              <a:solidFill>
                <a:schemeClr val="accent2"/>
              </a:solidFill>
              <a:sym typeface="Symbol" panose="05050102010706020507" pitchFamily="18" charset="2"/>
            </a:endParaRPr>
          </a:p>
          <a:p>
            <a:pPr lvl="1"/>
            <a:r>
              <a:rPr lang="en-US" altLang="tr-TR" sz="1950" dirty="0">
                <a:solidFill>
                  <a:schemeClr val="accent2"/>
                </a:solidFill>
                <a:sym typeface="Symbol" panose="05050102010706020507" pitchFamily="18" charset="2"/>
              </a:rPr>
              <a:t>5 = min{5, 6, 5</a:t>
            </a:r>
            <a:r>
              <a:rPr lang="tr-TR" altLang="tr-TR" sz="1950" dirty="0">
                <a:solidFill>
                  <a:schemeClr val="accent2"/>
                </a:solidFill>
                <a:sym typeface="Symbol" panose="05050102010706020507" pitchFamily="18" charset="2"/>
              </a:rPr>
              <a:t>}</a:t>
            </a:r>
            <a:r>
              <a:rPr lang="en-US" altLang="tr-TR" sz="1950" dirty="0">
                <a:solidFill>
                  <a:schemeClr val="accent2"/>
                </a:solidFill>
                <a:sym typeface="Symbol" panose="05050102010706020507" pitchFamily="18" charset="2"/>
              </a:rPr>
              <a:t>.</a:t>
            </a:r>
          </a:p>
          <a:p>
            <a:r>
              <a:rPr lang="en-US" altLang="tr-TR" sz="2100" dirty="0">
                <a:solidFill>
                  <a:schemeClr val="accent2"/>
                </a:solidFill>
                <a:sym typeface="Symbol" panose="05050102010706020507" pitchFamily="18" charset="2"/>
              </a:rPr>
              <a:t>O  B  D  T </a:t>
            </a:r>
            <a:r>
              <a:rPr lang="tr-TR" altLang="tr-TR" sz="2100" dirty="0">
                <a:sym typeface="Symbol" panose="05050102010706020507" pitchFamily="18" charset="2"/>
              </a:rPr>
              <a:t>üzerinden 5 birim akış gönderildikten sonra </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p>
        </p:txBody>
      </p:sp>
      <p:sp>
        <p:nvSpPr>
          <p:cNvPr id="10243" name="Rectangle 3">
            <a:extLst>
              <a:ext uri="{FF2B5EF4-FFF2-40B4-BE49-F238E27FC236}">
                <a16:creationId xmlns:a16="http://schemas.microsoft.com/office/drawing/2014/main" id="{2E7B8340-9E2A-4698-8620-B52C71C48353}"/>
              </a:ext>
            </a:extLst>
          </p:cNvPr>
          <p:cNvSpPr>
            <a:spLocks noGrp="1" noChangeArrowheads="1"/>
          </p:cNvSpPr>
          <p:nvPr>
            <p:ph type="title"/>
          </p:nvPr>
        </p:nvSpPr>
        <p:spPr/>
        <p:txBody>
          <a:bodyPr>
            <a:normAutofit/>
          </a:bodyPr>
          <a:lstStyle/>
          <a:p>
            <a:pPr eaLnBrk="1" hangingPunct="1"/>
            <a:r>
              <a:rPr lang="tr-TR" altLang="tr-TR" dirty="0"/>
              <a:t>Hesaplama adımları</a:t>
            </a:r>
            <a:endParaRPr lang="en-US" altLang="tr-TR" dirty="0"/>
          </a:p>
        </p:txBody>
      </p:sp>
      <p:grpSp>
        <p:nvGrpSpPr>
          <p:cNvPr id="10245" name="Group 5">
            <a:extLst>
              <a:ext uri="{FF2B5EF4-FFF2-40B4-BE49-F238E27FC236}">
                <a16:creationId xmlns:a16="http://schemas.microsoft.com/office/drawing/2014/main" id="{87ADD686-3873-4C5E-8945-DD552DDC0B5F}"/>
              </a:ext>
            </a:extLst>
          </p:cNvPr>
          <p:cNvGrpSpPr>
            <a:grpSpLocks/>
          </p:cNvGrpSpPr>
          <p:nvPr/>
        </p:nvGrpSpPr>
        <p:grpSpPr bwMode="auto">
          <a:xfrm>
            <a:off x="1844280" y="3914775"/>
            <a:ext cx="4402931" cy="1890713"/>
            <a:chOff x="589" y="2568"/>
            <a:chExt cx="3698" cy="1588"/>
          </a:xfrm>
        </p:grpSpPr>
        <p:sp>
          <p:nvSpPr>
            <p:cNvPr id="10287" name="Oval 6">
              <a:extLst>
                <a:ext uri="{FF2B5EF4-FFF2-40B4-BE49-F238E27FC236}">
                  <a16:creationId xmlns:a16="http://schemas.microsoft.com/office/drawing/2014/main" id="{5A09DFF2-923D-472D-A168-6C89384280CE}"/>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88" name="Oval 7">
              <a:extLst>
                <a:ext uri="{FF2B5EF4-FFF2-40B4-BE49-F238E27FC236}">
                  <a16:creationId xmlns:a16="http://schemas.microsoft.com/office/drawing/2014/main" id="{6D13980F-6DBA-4A50-82EA-BDE3B2DAE3C7}"/>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89" name="Oval 8">
              <a:extLst>
                <a:ext uri="{FF2B5EF4-FFF2-40B4-BE49-F238E27FC236}">
                  <a16:creationId xmlns:a16="http://schemas.microsoft.com/office/drawing/2014/main" id="{C6BFF08B-AE01-4346-B766-D1954DF00B4E}"/>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0" name="Oval 9">
              <a:extLst>
                <a:ext uri="{FF2B5EF4-FFF2-40B4-BE49-F238E27FC236}">
                  <a16:creationId xmlns:a16="http://schemas.microsoft.com/office/drawing/2014/main" id="{7C0BCAA2-1FE4-416D-92C4-A5B31A8B982D}"/>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1" name="Oval 10">
              <a:extLst>
                <a:ext uri="{FF2B5EF4-FFF2-40B4-BE49-F238E27FC236}">
                  <a16:creationId xmlns:a16="http://schemas.microsoft.com/office/drawing/2014/main" id="{076BDB43-9D8F-4523-8225-247838BA0151}"/>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2" name="Oval 11">
              <a:extLst>
                <a:ext uri="{FF2B5EF4-FFF2-40B4-BE49-F238E27FC236}">
                  <a16:creationId xmlns:a16="http://schemas.microsoft.com/office/drawing/2014/main" id="{64CF0359-9F45-4BF6-86FE-D973E1A3BB87}"/>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0246" name="Group 12">
            <a:extLst>
              <a:ext uri="{FF2B5EF4-FFF2-40B4-BE49-F238E27FC236}">
                <a16:creationId xmlns:a16="http://schemas.microsoft.com/office/drawing/2014/main" id="{01A779B8-B38A-4F54-AD7B-B169AAC43B20}"/>
              </a:ext>
            </a:extLst>
          </p:cNvPr>
          <p:cNvGrpSpPr>
            <a:grpSpLocks/>
          </p:cNvGrpSpPr>
          <p:nvPr/>
        </p:nvGrpSpPr>
        <p:grpSpPr bwMode="auto">
          <a:xfrm>
            <a:off x="2006205" y="4131470"/>
            <a:ext cx="4077890" cy="1593056"/>
            <a:chOff x="725" y="2750"/>
            <a:chExt cx="3425" cy="1338"/>
          </a:xfrm>
        </p:grpSpPr>
        <p:sp>
          <p:nvSpPr>
            <p:cNvPr id="10279" name="Line 13">
              <a:extLst>
                <a:ext uri="{FF2B5EF4-FFF2-40B4-BE49-F238E27FC236}">
                  <a16:creationId xmlns:a16="http://schemas.microsoft.com/office/drawing/2014/main" id="{D9DA9148-B1F0-42FB-9E0B-0B4263C7B59A}"/>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0" name="Line 14">
              <a:extLst>
                <a:ext uri="{FF2B5EF4-FFF2-40B4-BE49-F238E27FC236}">
                  <a16:creationId xmlns:a16="http://schemas.microsoft.com/office/drawing/2014/main" id="{BDB9C996-4904-476B-86CC-2062AE157655}"/>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1" name="Line 15">
              <a:extLst>
                <a:ext uri="{FF2B5EF4-FFF2-40B4-BE49-F238E27FC236}">
                  <a16:creationId xmlns:a16="http://schemas.microsoft.com/office/drawing/2014/main" id="{9CF30B20-40C2-4070-9FF5-51849DACE0D4}"/>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2" name="Line 16">
              <a:extLst>
                <a:ext uri="{FF2B5EF4-FFF2-40B4-BE49-F238E27FC236}">
                  <a16:creationId xmlns:a16="http://schemas.microsoft.com/office/drawing/2014/main" id="{89EBCEDF-2627-48F4-B75F-D063A6D69869}"/>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3" name="Line 17">
              <a:extLst>
                <a:ext uri="{FF2B5EF4-FFF2-40B4-BE49-F238E27FC236}">
                  <a16:creationId xmlns:a16="http://schemas.microsoft.com/office/drawing/2014/main" id="{17951E7E-928A-439E-9557-269F34F22D50}"/>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4" name="Line 18">
              <a:extLst>
                <a:ext uri="{FF2B5EF4-FFF2-40B4-BE49-F238E27FC236}">
                  <a16:creationId xmlns:a16="http://schemas.microsoft.com/office/drawing/2014/main" id="{E8832BEC-EA65-4EAD-9E67-AD4D576F7ED4}"/>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5" name="Line 19">
              <a:extLst>
                <a:ext uri="{FF2B5EF4-FFF2-40B4-BE49-F238E27FC236}">
                  <a16:creationId xmlns:a16="http://schemas.microsoft.com/office/drawing/2014/main" id="{62BF827C-04DD-400D-9E91-6A2BA1966A2A}"/>
                </a:ext>
              </a:extLst>
            </p:cNvPr>
            <p:cNvSpPr>
              <a:spLocks noChangeShapeType="1"/>
            </p:cNvSpPr>
            <p:nvPr/>
          </p:nvSpPr>
          <p:spPr bwMode="auto">
            <a:xfrm flipV="1">
              <a:off x="1995" y="3680"/>
              <a:ext cx="2155" cy="408"/>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6" name="Line 20">
              <a:extLst>
                <a:ext uri="{FF2B5EF4-FFF2-40B4-BE49-F238E27FC236}">
                  <a16:creationId xmlns:a16="http://schemas.microsoft.com/office/drawing/2014/main" id="{C1DDD3D4-EDBC-4DE3-A93F-C31E6BC44161}"/>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0247" name="Oval 21">
            <a:extLst>
              <a:ext uri="{FF2B5EF4-FFF2-40B4-BE49-F238E27FC236}">
                <a16:creationId xmlns:a16="http://schemas.microsoft.com/office/drawing/2014/main" id="{7061A464-4671-4E1D-B4B7-CB52F8C54B1B}"/>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0248" name="Group 22">
            <a:extLst>
              <a:ext uri="{FF2B5EF4-FFF2-40B4-BE49-F238E27FC236}">
                <a16:creationId xmlns:a16="http://schemas.microsoft.com/office/drawing/2014/main" id="{6CAC487A-A154-458A-967A-62134147E016}"/>
              </a:ext>
            </a:extLst>
          </p:cNvPr>
          <p:cNvGrpSpPr>
            <a:grpSpLocks/>
          </p:cNvGrpSpPr>
          <p:nvPr/>
        </p:nvGrpSpPr>
        <p:grpSpPr bwMode="auto">
          <a:xfrm>
            <a:off x="1818085" y="3888583"/>
            <a:ext cx="4427934" cy="1962150"/>
            <a:chOff x="567" y="2546"/>
            <a:chExt cx="3719" cy="1648"/>
          </a:xfrm>
        </p:grpSpPr>
        <p:sp>
          <p:nvSpPr>
            <p:cNvPr id="10273" name="Text Box 23">
              <a:extLst>
                <a:ext uri="{FF2B5EF4-FFF2-40B4-BE49-F238E27FC236}">
                  <a16:creationId xmlns:a16="http://schemas.microsoft.com/office/drawing/2014/main" id="{6E95D582-D01D-45D6-9084-36BA123CB7D3}"/>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0274" name="Text Box 24">
              <a:extLst>
                <a:ext uri="{FF2B5EF4-FFF2-40B4-BE49-F238E27FC236}">
                  <a16:creationId xmlns:a16="http://schemas.microsoft.com/office/drawing/2014/main" id="{0997D09E-2A49-4AE8-AE6D-B8F3E9FD7588}"/>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0275" name="Text Box 25">
              <a:extLst>
                <a:ext uri="{FF2B5EF4-FFF2-40B4-BE49-F238E27FC236}">
                  <a16:creationId xmlns:a16="http://schemas.microsoft.com/office/drawing/2014/main" id="{8E87D2B9-213D-41AD-A9DF-0EB5735EDE3F}"/>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0276" name="Text Box 26">
              <a:extLst>
                <a:ext uri="{FF2B5EF4-FFF2-40B4-BE49-F238E27FC236}">
                  <a16:creationId xmlns:a16="http://schemas.microsoft.com/office/drawing/2014/main" id="{6CC52835-76EE-4535-A050-575B268F91AB}"/>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0277" name="Text Box 27">
              <a:extLst>
                <a:ext uri="{FF2B5EF4-FFF2-40B4-BE49-F238E27FC236}">
                  <a16:creationId xmlns:a16="http://schemas.microsoft.com/office/drawing/2014/main" id="{3336A929-C95E-49A0-978C-B9CD30FC0006}"/>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0278" name="Text Box 28">
              <a:extLst>
                <a:ext uri="{FF2B5EF4-FFF2-40B4-BE49-F238E27FC236}">
                  <a16:creationId xmlns:a16="http://schemas.microsoft.com/office/drawing/2014/main" id="{1CBA1E9C-BE37-42A7-997A-8A2F8B296BE1}"/>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0249" name="Text Box 29">
            <a:extLst>
              <a:ext uri="{FF2B5EF4-FFF2-40B4-BE49-F238E27FC236}">
                <a16:creationId xmlns:a16="http://schemas.microsoft.com/office/drawing/2014/main" id="{5DF62993-DFFC-4A8B-A118-FBA33A10BD45}"/>
              </a:ext>
            </a:extLst>
          </p:cNvPr>
          <p:cNvSpPr txBox="1">
            <a:spLocks noChangeArrowheads="1"/>
          </p:cNvSpPr>
          <p:nvPr/>
        </p:nvSpPr>
        <p:spPr bwMode="auto">
          <a:xfrm>
            <a:off x="2087166" y="448270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0" name="Text Box 30">
            <a:extLst>
              <a:ext uri="{FF2B5EF4-FFF2-40B4-BE49-F238E27FC236}">
                <a16:creationId xmlns:a16="http://schemas.microsoft.com/office/drawing/2014/main" id="{F9022643-502E-4DFD-A952-D20BC7265ACE}"/>
              </a:ext>
            </a:extLst>
          </p:cNvPr>
          <p:cNvSpPr txBox="1">
            <a:spLocks noChangeArrowheads="1"/>
          </p:cNvSpPr>
          <p:nvPr/>
        </p:nvSpPr>
        <p:spPr bwMode="auto">
          <a:xfrm>
            <a:off x="3707608" y="40231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1" name="Text Box 31">
            <a:extLst>
              <a:ext uri="{FF2B5EF4-FFF2-40B4-BE49-F238E27FC236}">
                <a16:creationId xmlns:a16="http://schemas.microsoft.com/office/drawing/2014/main" id="{41883B6C-67B9-4BF9-9EDA-B142FEE24B38}"/>
              </a:ext>
            </a:extLst>
          </p:cNvPr>
          <p:cNvSpPr txBox="1">
            <a:spLocks noChangeArrowheads="1"/>
          </p:cNvSpPr>
          <p:nvPr/>
        </p:nvSpPr>
        <p:spPr bwMode="auto">
          <a:xfrm>
            <a:off x="3249216" y="494109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2" name="Text Box 32">
            <a:extLst>
              <a:ext uri="{FF2B5EF4-FFF2-40B4-BE49-F238E27FC236}">
                <a16:creationId xmlns:a16="http://schemas.microsoft.com/office/drawing/2014/main" id="{A98D765A-754A-4283-B70F-373DEE5F057C}"/>
              </a:ext>
            </a:extLst>
          </p:cNvPr>
          <p:cNvSpPr txBox="1">
            <a:spLocks noChangeArrowheads="1"/>
          </p:cNvSpPr>
          <p:nvPr/>
        </p:nvSpPr>
        <p:spPr bwMode="auto">
          <a:xfrm>
            <a:off x="2114551" y="4860131"/>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3" name="Text Box 33">
            <a:extLst>
              <a:ext uri="{FF2B5EF4-FFF2-40B4-BE49-F238E27FC236}">
                <a16:creationId xmlns:a16="http://schemas.microsoft.com/office/drawing/2014/main" id="{B0510C9F-2D62-4EF7-8C7A-7083EAF33E44}"/>
              </a:ext>
            </a:extLst>
          </p:cNvPr>
          <p:cNvSpPr txBox="1">
            <a:spLocks noChangeArrowheads="1"/>
          </p:cNvSpPr>
          <p:nvPr/>
        </p:nvSpPr>
        <p:spPr bwMode="auto">
          <a:xfrm>
            <a:off x="3600451" y="540067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54" name="Text Box 34">
            <a:extLst>
              <a:ext uri="{FF2B5EF4-FFF2-40B4-BE49-F238E27FC236}">
                <a16:creationId xmlns:a16="http://schemas.microsoft.com/office/drawing/2014/main" id="{86D74667-8C31-4386-B638-33F3DF2D5892}"/>
              </a:ext>
            </a:extLst>
          </p:cNvPr>
          <p:cNvSpPr txBox="1">
            <a:spLocks noChangeArrowheads="1"/>
          </p:cNvSpPr>
          <p:nvPr/>
        </p:nvSpPr>
        <p:spPr bwMode="auto">
          <a:xfrm>
            <a:off x="3006328" y="39695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5" name="Text Box 35">
            <a:extLst>
              <a:ext uri="{FF2B5EF4-FFF2-40B4-BE49-F238E27FC236}">
                <a16:creationId xmlns:a16="http://schemas.microsoft.com/office/drawing/2014/main" id="{641D807B-2CDB-4410-8C03-46FA501618CD}"/>
              </a:ext>
            </a:extLst>
          </p:cNvPr>
          <p:cNvSpPr txBox="1">
            <a:spLocks noChangeArrowheads="1"/>
          </p:cNvSpPr>
          <p:nvPr/>
        </p:nvSpPr>
        <p:spPr bwMode="auto">
          <a:xfrm>
            <a:off x="4491039" y="450889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6" name="Text Box 36">
            <a:extLst>
              <a:ext uri="{FF2B5EF4-FFF2-40B4-BE49-F238E27FC236}">
                <a16:creationId xmlns:a16="http://schemas.microsoft.com/office/drawing/2014/main" id="{A864B647-14F2-4B21-8A68-1C52DA6C33EC}"/>
              </a:ext>
            </a:extLst>
          </p:cNvPr>
          <p:cNvSpPr txBox="1">
            <a:spLocks noChangeArrowheads="1"/>
          </p:cNvSpPr>
          <p:nvPr/>
        </p:nvSpPr>
        <p:spPr bwMode="auto">
          <a:xfrm>
            <a:off x="3275410" y="52649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7" name="Text Box 37">
            <a:extLst>
              <a:ext uri="{FF2B5EF4-FFF2-40B4-BE49-F238E27FC236}">
                <a16:creationId xmlns:a16="http://schemas.microsoft.com/office/drawing/2014/main" id="{C772716C-C99C-4695-AFD8-4901A70224B1}"/>
              </a:ext>
            </a:extLst>
          </p:cNvPr>
          <p:cNvSpPr txBox="1">
            <a:spLocks noChangeArrowheads="1"/>
          </p:cNvSpPr>
          <p:nvPr/>
        </p:nvSpPr>
        <p:spPr bwMode="auto">
          <a:xfrm>
            <a:off x="2844403" y="5238750"/>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8" name="Text Box 38">
            <a:extLst>
              <a:ext uri="{FF2B5EF4-FFF2-40B4-BE49-F238E27FC236}">
                <a16:creationId xmlns:a16="http://schemas.microsoft.com/office/drawing/2014/main" id="{9479A89C-DC07-4D22-8194-1F0F64E535F5}"/>
              </a:ext>
            </a:extLst>
          </p:cNvPr>
          <p:cNvSpPr txBox="1">
            <a:spLocks noChangeArrowheads="1"/>
          </p:cNvSpPr>
          <p:nvPr/>
        </p:nvSpPr>
        <p:spPr bwMode="auto">
          <a:xfrm>
            <a:off x="5247085" y="507563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nvGrpSpPr>
          <p:cNvPr id="75815" name="Group 39">
            <a:extLst>
              <a:ext uri="{FF2B5EF4-FFF2-40B4-BE49-F238E27FC236}">
                <a16:creationId xmlns:a16="http://schemas.microsoft.com/office/drawing/2014/main" id="{D7E055CA-E1A9-4DCF-9353-B437CD25C3A4}"/>
              </a:ext>
            </a:extLst>
          </p:cNvPr>
          <p:cNvGrpSpPr>
            <a:grpSpLocks/>
          </p:cNvGrpSpPr>
          <p:nvPr/>
        </p:nvGrpSpPr>
        <p:grpSpPr bwMode="auto">
          <a:xfrm>
            <a:off x="2438400" y="4617248"/>
            <a:ext cx="3430191" cy="584598"/>
            <a:chOff x="1088" y="3158"/>
            <a:chExt cx="2881" cy="491"/>
          </a:xfrm>
        </p:grpSpPr>
        <p:sp>
          <p:nvSpPr>
            <p:cNvPr id="10267" name="Text Box 40">
              <a:extLst>
                <a:ext uri="{FF2B5EF4-FFF2-40B4-BE49-F238E27FC236}">
                  <a16:creationId xmlns:a16="http://schemas.microsoft.com/office/drawing/2014/main" id="{D9956CEC-A8F4-4FD8-BDCE-449171A3CE2A}"/>
                </a:ext>
              </a:extLst>
            </p:cNvPr>
            <p:cNvSpPr txBox="1">
              <a:spLocks noChangeArrowheads="1"/>
            </p:cNvSpPr>
            <p:nvPr/>
          </p:nvSpPr>
          <p:spPr bwMode="auto">
            <a:xfrm>
              <a:off x="1088"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8" name="Text Box 41">
              <a:extLst>
                <a:ext uri="{FF2B5EF4-FFF2-40B4-BE49-F238E27FC236}">
                  <a16:creationId xmlns:a16="http://schemas.microsoft.com/office/drawing/2014/main" id="{71F5E1E3-3AC5-4905-AA0C-F5D215D3AAD8}"/>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0269" name="Text Box 42">
              <a:extLst>
                <a:ext uri="{FF2B5EF4-FFF2-40B4-BE49-F238E27FC236}">
                  <a16:creationId xmlns:a16="http://schemas.microsoft.com/office/drawing/2014/main" id="{64298096-6105-4E0E-9AA8-C03D6D57C4A2}"/>
                </a:ext>
              </a:extLst>
            </p:cNvPr>
            <p:cNvSpPr txBox="1">
              <a:spLocks noChangeArrowheads="1"/>
            </p:cNvSpPr>
            <p:nvPr/>
          </p:nvSpPr>
          <p:spPr bwMode="auto">
            <a:xfrm>
              <a:off x="3198" y="327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70" name="Text Box 43">
              <a:extLst>
                <a:ext uri="{FF2B5EF4-FFF2-40B4-BE49-F238E27FC236}">
                  <a16:creationId xmlns:a16="http://schemas.microsoft.com/office/drawing/2014/main" id="{51C91E69-4401-40A8-AACE-B4B2D9F578E8}"/>
                </a:ext>
              </a:extLst>
            </p:cNvPr>
            <p:cNvSpPr txBox="1">
              <a:spLocks noChangeArrowheads="1"/>
            </p:cNvSpPr>
            <p:nvPr/>
          </p:nvSpPr>
          <p:spPr bwMode="auto">
            <a:xfrm>
              <a:off x="3742" y="333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71" name="Text Box 44">
              <a:extLst>
                <a:ext uri="{FF2B5EF4-FFF2-40B4-BE49-F238E27FC236}">
                  <a16:creationId xmlns:a16="http://schemas.microsoft.com/office/drawing/2014/main" id="{37AFBC8C-B228-4EA3-9E8D-66C586957CF4}"/>
                </a:ext>
              </a:extLst>
            </p:cNvPr>
            <p:cNvSpPr txBox="1">
              <a:spLocks noChangeArrowheads="1"/>
            </p:cNvSpPr>
            <p:nvPr/>
          </p:nvSpPr>
          <p:spPr bwMode="auto">
            <a:xfrm>
              <a:off x="1474"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72" name="Text Box 45">
              <a:extLst>
                <a:ext uri="{FF2B5EF4-FFF2-40B4-BE49-F238E27FC236}">
                  <a16:creationId xmlns:a16="http://schemas.microsoft.com/office/drawing/2014/main" id="{AC1FC1E0-5C09-4268-87D4-751A38DAD3F2}"/>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grpSp>
      <p:grpSp>
        <p:nvGrpSpPr>
          <p:cNvPr id="75822" name="Group 46">
            <a:extLst>
              <a:ext uri="{FF2B5EF4-FFF2-40B4-BE49-F238E27FC236}">
                <a16:creationId xmlns:a16="http://schemas.microsoft.com/office/drawing/2014/main" id="{F3948F95-35E2-4B13-ACCF-F5DB215D98AC}"/>
              </a:ext>
            </a:extLst>
          </p:cNvPr>
          <p:cNvGrpSpPr>
            <a:grpSpLocks/>
          </p:cNvGrpSpPr>
          <p:nvPr/>
        </p:nvGrpSpPr>
        <p:grpSpPr bwMode="auto">
          <a:xfrm>
            <a:off x="2438400" y="4589866"/>
            <a:ext cx="3430191" cy="584598"/>
            <a:chOff x="2699" y="1933"/>
            <a:chExt cx="2881" cy="491"/>
          </a:xfrm>
        </p:grpSpPr>
        <p:sp>
          <p:nvSpPr>
            <p:cNvPr id="10261" name="Text Box 47">
              <a:extLst>
                <a:ext uri="{FF2B5EF4-FFF2-40B4-BE49-F238E27FC236}">
                  <a16:creationId xmlns:a16="http://schemas.microsoft.com/office/drawing/2014/main" id="{658C57BC-5394-458D-BE32-0390497338B7}"/>
                </a:ext>
              </a:extLst>
            </p:cNvPr>
            <p:cNvSpPr txBox="1">
              <a:spLocks noChangeArrowheads="1"/>
            </p:cNvSpPr>
            <p:nvPr/>
          </p:nvSpPr>
          <p:spPr bwMode="auto">
            <a:xfrm>
              <a:off x="2699" y="193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62" name="Text Box 48">
              <a:extLst>
                <a:ext uri="{FF2B5EF4-FFF2-40B4-BE49-F238E27FC236}">
                  <a16:creationId xmlns:a16="http://schemas.microsoft.com/office/drawing/2014/main" id="{2515F40D-7C11-4A8A-B9AA-18E724E60A57}"/>
                </a:ext>
              </a:extLst>
            </p:cNvPr>
            <p:cNvSpPr txBox="1">
              <a:spLocks noChangeArrowheads="1"/>
            </p:cNvSpPr>
            <p:nvPr/>
          </p:nvSpPr>
          <p:spPr bwMode="auto">
            <a:xfrm>
              <a:off x="3561" y="197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6</a:t>
              </a:r>
            </a:p>
          </p:txBody>
        </p:sp>
        <p:sp>
          <p:nvSpPr>
            <p:cNvPr id="10263" name="Text Box 49">
              <a:extLst>
                <a:ext uri="{FF2B5EF4-FFF2-40B4-BE49-F238E27FC236}">
                  <a16:creationId xmlns:a16="http://schemas.microsoft.com/office/drawing/2014/main" id="{9A12C110-7FCB-4C2E-97D1-1E5FF3FEFD42}"/>
                </a:ext>
              </a:extLst>
            </p:cNvPr>
            <p:cNvSpPr txBox="1">
              <a:spLocks noChangeArrowheads="1"/>
            </p:cNvSpPr>
            <p:nvPr/>
          </p:nvSpPr>
          <p:spPr bwMode="auto">
            <a:xfrm>
              <a:off x="4809" y="204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64" name="Text Box 50">
              <a:extLst>
                <a:ext uri="{FF2B5EF4-FFF2-40B4-BE49-F238E27FC236}">
                  <a16:creationId xmlns:a16="http://schemas.microsoft.com/office/drawing/2014/main" id="{FD3E19D1-046D-44DA-A950-A9A5F7FBE189}"/>
                </a:ext>
              </a:extLst>
            </p:cNvPr>
            <p:cNvSpPr txBox="1">
              <a:spLocks noChangeArrowheads="1"/>
            </p:cNvSpPr>
            <p:nvPr/>
          </p:nvSpPr>
          <p:spPr bwMode="auto">
            <a:xfrm>
              <a:off x="5353" y="21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5" name="Text Box 51">
              <a:extLst>
                <a:ext uri="{FF2B5EF4-FFF2-40B4-BE49-F238E27FC236}">
                  <a16:creationId xmlns:a16="http://schemas.microsoft.com/office/drawing/2014/main" id="{9FA61772-0E8F-4AF4-87B6-B4B919EA9969}"/>
                </a:ext>
              </a:extLst>
            </p:cNvPr>
            <p:cNvSpPr txBox="1">
              <a:spLocks noChangeArrowheads="1"/>
            </p:cNvSpPr>
            <p:nvPr/>
          </p:nvSpPr>
          <p:spPr bwMode="auto">
            <a:xfrm>
              <a:off x="3085" y="193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6" name="Text Box 52">
              <a:extLst>
                <a:ext uri="{FF2B5EF4-FFF2-40B4-BE49-F238E27FC236}">
                  <a16:creationId xmlns:a16="http://schemas.microsoft.com/office/drawing/2014/main" id="{42264A13-747D-4C85-9722-99B8686A5F03}"/>
                </a:ext>
              </a:extLst>
            </p:cNvPr>
            <p:cNvSpPr txBox="1">
              <a:spLocks noChangeArrowheads="1"/>
            </p:cNvSpPr>
            <p:nvPr/>
          </p:nvSpPr>
          <p:spPr bwMode="auto">
            <a:xfrm>
              <a:off x="4196" y="200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pic>
        <p:nvPicPr>
          <p:cNvPr id="2" name="Picture 1">
            <a:extLst>
              <a:ext uri="{FF2B5EF4-FFF2-40B4-BE49-F238E27FC236}">
                <a16:creationId xmlns:a16="http://schemas.microsoft.com/office/drawing/2014/main" id="{4FB840BE-38E2-11E3-1EF7-1178B9C2427A}"/>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1484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57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nodeType="clickEffect">
                                  <p:stCondLst>
                                    <p:cond delay="0"/>
                                  </p:stCondLst>
                                  <p:childTnLst>
                                    <p:animEffect transition="out" filter="box(in)">
                                      <p:cBhvr>
                                        <p:cTn id="26" dur="500"/>
                                        <p:tgtEl>
                                          <p:spTgt spid="75822"/>
                                        </p:tgtEl>
                                      </p:cBhvr>
                                    </p:animEffect>
                                    <p:set>
                                      <p:cBhvr>
                                        <p:cTn id="27" dur="1" fill="hold">
                                          <p:stCondLst>
                                            <p:cond delay="499"/>
                                          </p:stCondLst>
                                        </p:cTn>
                                        <p:tgtEl>
                                          <p:spTgt spid="75822"/>
                                        </p:tgtEl>
                                        <p:attrNameLst>
                                          <p:attrName>style.visibility</p:attrName>
                                        </p:attrNameLst>
                                      </p:cBhvr>
                                      <p:to>
                                        <p:strVal val="hidden"/>
                                      </p:to>
                                    </p:set>
                                  </p:childTnLst>
                                </p:cTn>
                              </p:par>
                              <p:par>
                                <p:cTn id="28" presetID="4" presetClass="entr" presetSubtype="16" fill="hold" nodeType="withEffect">
                                  <p:stCondLst>
                                    <p:cond delay="0"/>
                                  </p:stCondLst>
                                  <p:childTnLst>
                                    <p:set>
                                      <p:cBhvr>
                                        <p:cTn id="29" dur="1" fill="hold">
                                          <p:stCondLst>
                                            <p:cond delay="0"/>
                                          </p:stCondLst>
                                        </p:cTn>
                                        <p:tgtEl>
                                          <p:spTgt spid="75815"/>
                                        </p:tgtEl>
                                        <p:attrNameLst>
                                          <p:attrName>style.visibility</p:attrName>
                                        </p:attrNameLst>
                                      </p:cBhvr>
                                      <p:to>
                                        <p:strVal val="visible"/>
                                      </p:to>
                                    </p:set>
                                    <p:animEffect transition="in" filter="box(in)">
                                      <p:cBhvr>
                                        <p:cTn id="30" dur="500"/>
                                        <p:tgtEl>
                                          <p:spTgt spid="75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2">
            <a:extLst>
              <a:ext uri="{FF2B5EF4-FFF2-40B4-BE49-F238E27FC236}">
                <a16:creationId xmlns:a16="http://schemas.microsoft.com/office/drawing/2014/main" id="{F2CD5EDF-2127-4E2F-AF5E-0595F5E1FC75}"/>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6804" name="Rectangle 4">
            <a:extLst>
              <a:ext uri="{FF2B5EF4-FFF2-40B4-BE49-F238E27FC236}">
                <a16:creationId xmlns:a16="http://schemas.microsoft.com/office/drawing/2014/main" id="{F1BD0785-7AFD-43FC-BEEB-647E05F4FC0C}"/>
              </a:ext>
            </a:extLst>
          </p:cNvPr>
          <p:cNvSpPr>
            <a:spLocks noGrp="1" noChangeArrowheads="1"/>
          </p:cNvSpPr>
          <p:nvPr>
            <p:ph idx="1"/>
          </p:nvPr>
        </p:nvSpPr>
        <p:spPr/>
        <p:txBody>
          <a:bodyPr/>
          <a:lstStyle/>
          <a:p>
            <a:pPr eaLnBrk="1" hangingPunct="1"/>
            <a:r>
              <a:rPr lang="en-US" altLang="tr-TR" sz="2100" i="1" dirty="0" err="1">
                <a:sym typeface="Symbol" panose="05050102010706020507" pitchFamily="18" charset="2"/>
              </a:rPr>
              <a:t>Itera</a:t>
            </a:r>
            <a:r>
              <a:rPr lang="tr-TR" altLang="tr-TR" sz="2100" i="1" dirty="0" err="1">
                <a:sym typeface="Symbol" panose="05050102010706020507" pitchFamily="18" charset="2"/>
              </a:rPr>
              <a:t>syon</a:t>
            </a:r>
            <a:r>
              <a:rPr lang="en-US" altLang="tr-TR" sz="2100" i="1" dirty="0">
                <a:sym typeface="Symbol" panose="05050102010706020507" pitchFamily="18" charset="2"/>
              </a:rPr>
              <a:t> 2</a:t>
            </a:r>
            <a:r>
              <a:rPr lang="en-US" altLang="tr-TR" sz="2100" dirty="0">
                <a:sym typeface="Symbol" panose="05050102010706020507" pitchFamily="18" charset="2"/>
              </a:rPr>
              <a:t>:</a:t>
            </a:r>
            <a:r>
              <a:rPr lang="tr-TR" altLang="tr-TR" sz="2100" dirty="0">
                <a:sym typeface="Symbol" panose="05050102010706020507" pitchFamily="18" charset="2"/>
              </a:rPr>
              <a:t> </a:t>
            </a:r>
            <a:r>
              <a:rPr lang="en-US" altLang="tr-TR" sz="2100" dirty="0">
                <a:solidFill>
                  <a:schemeClr val="accent2"/>
                </a:solidFill>
                <a:sym typeface="Symbol" panose="05050102010706020507" pitchFamily="18" charset="2"/>
              </a:rPr>
              <a:t>O  C  T </a:t>
            </a:r>
            <a:r>
              <a:rPr lang="tr-TR" altLang="tr-TR" sz="2100" dirty="0">
                <a:sym typeface="Symbol" panose="05050102010706020507" pitchFamily="18" charset="2"/>
              </a:rPr>
              <a:t>seçilir</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r>
              <a:rPr lang="en-US" altLang="tr-TR" sz="2100" dirty="0">
                <a:solidFill>
                  <a:schemeClr val="accent2"/>
                </a:solidFill>
                <a:sym typeface="Symbol" panose="05050102010706020507" pitchFamily="18" charset="2"/>
              </a:rPr>
              <a:t>4 = min{4, 5.</a:t>
            </a:r>
          </a:p>
          <a:p>
            <a:pPr eaLnBrk="1" hangingPunct="1"/>
            <a:r>
              <a:rPr lang="tr-TR" altLang="tr-TR" sz="2100" dirty="0">
                <a:sym typeface="Symbol" panose="05050102010706020507" pitchFamily="18" charset="2"/>
              </a:rPr>
              <a:t>Hat üzerinden </a:t>
            </a:r>
            <a:r>
              <a:rPr lang="en-US" altLang="tr-TR" sz="2100" dirty="0">
                <a:solidFill>
                  <a:schemeClr val="accent2"/>
                </a:solidFill>
                <a:sym typeface="Symbol" panose="05050102010706020507" pitchFamily="18" charset="2"/>
              </a:rPr>
              <a:t>4 </a:t>
            </a:r>
            <a:r>
              <a:rPr lang="tr-TR" altLang="tr-TR" sz="2100" dirty="0">
                <a:sym typeface="Symbol" panose="05050102010706020507" pitchFamily="18" charset="2"/>
              </a:rPr>
              <a:t>birim akış yapıldıktan sonra </a:t>
            </a:r>
            <a:r>
              <a:rPr lang="tr-TR" altLang="tr-TR" sz="2100" dirty="0">
                <a:solidFill>
                  <a:schemeClr val="accent2"/>
                </a:solidFill>
                <a:sym typeface="Symbol" panose="05050102010706020507" pitchFamily="18" charset="2"/>
              </a:rPr>
              <a:t>artık akışlar</a:t>
            </a:r>
            <a:endParaRPr lang="en-US" altLang="tr-TR" sz="2100" dirty="0">
              <a:sym typeface="Symbol" panose="05050102010706020507" pitchFamily="18" charset="2"/>
            </a:endParaRPr>
          </a:p>
        </p:txBody>
      </p:sp>
      <p:sp>
        <p:nvSpPr>
          <p:cNvPr id="2" name="Başlık 1">
            <a:extLst>
              <a:ext uri="{FF2B5EF4-FFF2-40B4-BE49-F238E27FC236}">
                <a16:creationId xmlns:a16="http://schemas.microsoft.com/office/drawing/2014/main" id="{1271F603-021A-2330-F9C2-7E0ED928217F}"/>
              </a:ext>
            </a:extLst>
          </p:cNvPr>
          <p:cNvSpPr>
            <a:spLocks noGrp="1"/>
          </p:cNvSpPr>
          <p:nvPr>
            <p:ph type="title"/>
          </p:nvPr>
        </p:nvSpPr>
        <p:spPr/>
        <p:txBody>
          <a:bodyPr/>
          <a:lstStyle/>
          <a:p>
            <a:r>
              <a:rPr lang="tr-TR" altLang="tr-TR"/>
              <a:t>Hesaplama adımları</a:t>
            </a:r>
            <a:endParaRPr lang="tr-TR"/>
          </a:p>
        </p:txBody>
      </p:sp>
      <p:grpSp>
        <p:nvGrpSpPr>
          <p:cNvPr id="11269" name="Group 5">
            <a:extLst>
              <a:ext uri="{FF2B5EF4-FFF2-40B4-BE49-F238E27FC236}">
                <a16:creationId xmlns:a16="http://schemas.microsoft.com/office/drawing/2014/main" id="{40C1EED0-43B4-4857-9E21-172F83D5EE48}"/>
              </a:ext>
            </a:extLst>
          </p:cNvPr>
          <p:cNvGrpSpPr>
            <a:grpSpLocks/>
          </p:cNvGrpSpPr>
          <p:nvPr/>
        </p:nvGrpSpPr>
        <p:grpSpPr bwMode="auto">
          <a:xfrm>
            <a:off x="1844280" y="3914775"/>
            <a:ext cx="4402931" cy="1890713"/>
            <a:chOff x="589" y="2568"/>
            <a:chExt cx="3698" cy="1588"/>
          </a:xfrm>
        </p:grpSpPr>
        <p:sp>
          <p:nvSpPr>
            <p:cNvPr id="11309" name="Oval 6">
              <a:extLst>
                <a:ext uri="{FF2B5EF4-FFF2-40B4-BE49-F238E27FC236}">
                  <a16:creationId xmlns:a16="http://schemas.microsoft.com/office/drawing/2014/main" id="{E419D09F-B425-4DBA-8B20-D983ACDFD0C5}"/>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0" name="Oval 7">
              <a:extLst>
                <a:ext uri="{FF2B5EF4-FFF2-40B4-BE49-F238E27FC236}">
                  <a16:creationId xmlns:a16="http://schemas.microsoft.com/office/drawing/2014/main" id="{86A3A5DF-8BAF-44E6-9F75-90E6B19AFF22}"/>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1" name="Oval 8">
              <a:extLst>
                <a:ext uri="{FF2B5EF4-FFF2-40B4-BE49-F238E27FC236}">
                  <a16:creationId xmlns:a16="http://schemas.microsoft.com/office/drawing/2014/main" id="{A031A48A-FA5C-4275-8D92-64BC9D9C9BBC}"/>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2" name="Oval 9">
              <a:extLst>
                <a:ext uri="{FF2B5EF4-FFF2-40B4-BE49-F238E27FC236}">
                  <a16:creationId xmlns:a16="http://schemas.microsoft.com/office/drawing/2014/main" id="{D244ABBA-6414-4E0F-AA83-A098D0E3AC91}"/>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3" name="Oval 10">
              <a:extLst>
                <a:ext uri="{FF2B5EF4-FFF2-40B4-BE49-F238E27FC236}">
                  <a16:creationId xmlns:a16="http://schemas.microsoft.com/office/drawing/2014/main" id="{65D739A4-32AD-42CA-929F-DED999B22F57}"/>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4" name="Oval 11">
              <a:extLst>
                <a:ext uri="{FF2B5EF4-FFF2-40B4-BE49-F238E27FC236}">
                  <a16:creationId xmlns:a16="http://schemas.microsoft.com/office/drawing/2014/main" id="{DDCA2F6B-19F5-481A-BA22-C47AF468EE45}"/>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1270" name="Group 12">
            <a:extLst>
              <a:ext uri="{FF2B5EF4-FFF2-40B4-BE49-F238E27FC236}">
                <a16:creationId xmlns:a16="http://schemas.microsoft.com/office/drawing/2014/main" id="{A45EE060-7C0A-4A7B-AB1F-B6FF7AC3EB79}"/>
              </a:ext>
            </a:extLst>
          </p:cNvPr>
          <p:cNvGrpSpPr>
            <a:grpSpLocks/>
          </p:cNvGrpSpPr>
          <p:nvPr/>
        </p:nvGrpSpPr>
        <p:grpSpPr bwMode="auto">
          <a:xfrm>
            <a:off x="2006205" y="4131470"/>
            <a:ext cx="4077890" cy="1593056"/>
            <a:chOff x="725" y="2750"/>
            <a:chExt cx="3425" cy="1338"/>
          </a:xfrm>
        </p:grpSpPr>
        <p:sp>
          <p:nvSpPr>
            <p:cNvPr id="11301" name="Line 13">
              <a:extLst>
                <a:ext uri="{FF2B5EF4-FFF2-40B4-BE49-F238E27FC236}">
                  <a16:creationId xmlns:a16="http://schemas.microsoft.com/office/drawing/2014/main" id="{FD83DEDD-2D93-4D34-AD55-77D57E0DDD19}"/>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2" name="Line 14">
              <a:extLst>
                <a:ext uri="{FF2B5EF4-FFF2-40B4-BE49-F238E27FC236}">
                  <a16:creationId xmlns:a16="http://schemas.microsoft.com/office/drawing/2014/main" id="{C32C25CE-4E1E-4864-B941-825B3972B15F}"/>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3" name="Line 15">
              <a:extLst>
                <a:ext uri="{FF2B5EF4-FFF2-40B4-BE49-F238E27FC236}">
                  <a16:creationId xmlns:a16="http://schemas.microsoft.com/office/drawing/2014/main" id="{97CEB45D-4F20-4A44-80C2-F5931DE66A42}"/>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4" name="Line 16">
              <a:extLst>
                <a:ext uri="{FF2B5EF4-FFF2-40B4-BE49-F238E27FC236}">
                  <a16:creationId xmlns:a16="http://schemas.microsoft.com/office/drawing/2014/main" id="{14F1444A-DBAF-4FFF-A5F7-C2200DCCC3A3}"/>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5" name="Line 17">
              <a:extLst>
                <a:ext uri="{FF2B5EF4-FFF2-40B4-BE49-F238E27FC236}">
                  <a16:creationId xmlns:a16="http://schemas.microsoft.com/office/drawing/2014/main" id="{613892CE-5864-43E0-89F5-B92E1D53037D}"/>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6" name="Line 18">
              <a:extLst>
                <a:ext uri="{FF2B5EF4-FFF2-40B4-BE49-F238E27FC236}">
                  <a16:creationId xmlns:a16="http://schemas.microsoft.com/office/drawing/2014/main" id="{4FFE33B5-6F60-4B7A-A393-222712B979C0}"/>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7" name="Line 19">
              <a:extLst>
                <a:ext uri="{FF2B5EF4-FFF2-40B4-BE49-F238E27FC236}">
                  <a16:creationId xmlns:a16="http://schemas.microsoft.com/office/drawing/2014/main" id="{187248F9-5535-47EC-A787-852E7D851FEC}"/>
                </a:ext>
              </a:extLst>
            </p:cNvPr>
            <p:cNvSpPr>
              <a:spLocks noChangeShapeType="1"/>
            </p:cNvSpPr>
            <p:nvPr/>
          </p:nvSpPr>
          <p:spPr bwMode="auto">
            <a:xfrm flipV="1">
              <a:off x="1995" y="3680"/>
              <a:ext cx="2155"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8" name="Line 20">
              <a:extLst>
                <a:ext uri="{FF2B5EF4-FFF2-40B4-BE49-F238E27FC236}">
                  <a16:creationId xmlns:a16="http://schemas.microsoft.com/office/drawing/2014/main" id="{3654ADAC-D011-4DD9-AFA7-9E9B663F7F90}"/>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1271" name="Oval 21">
            <a:extLst>
              <a:ext uri="{FF2B5EF4-FFF2-40B4-BE49-F238E27FC236}">
                <a16:creationId xmlns:a16="http://schemas.microsoft.com/office/drawing/2014/main" id="{E7DDF2FD-88A4-492F-9736-C38BBB1B1E07}"/>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1272" name="Group 22">
            <a:extLst>
              <a:ext uri="{FF2B5EF4-FFF2-40B4-BE49-F238E27FC236}">
                <a16:creationId xmlns:a16="http://schemas.microsoft.com/office/drawing/2014/main" id="{08D1F57C-F10F-41DF-A031-851131D49547}"/>
              </a:ext>
            </a:extLst>
          </p:cNvPr>
          <p:cNvGrpSpPr>
            <a:grpSpLocks/>
          </p:cNvGrpSpPr>
          <p:nvPr/>
        </p:nvGrpSpPr>
        <p:grpSpPr bwMode="auto">
          <a:xfrm>
            <a:off x="1818085" y="3888583"/>
            <a:ext cx="4427934" cy="1962150"/>
            <a:chOff x="567" y="2546"/>
            <a:chExt cx="3719" cy="1648"/>
          </a:xfrm>
        </p:grpSpPr>
        <p:sp>
          <p:nvSpPr>
            <p:cNvPr id="11295" name="Text Box 23">
              <a:extLst>
                <a:ext uri="{FF2B5EF4-FFF2-40B4-BE49-F238E27FC236}">
                  <a16:creationId xmlns:a16="http://schemas.microsoft.com/office/drawing/2014/main" id="{EE5F3894-B482-48CD-B178-9F50E1CE6E34}"/>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1296" name="Text Box 24">
              <a:extLst>
                <a:ext uri="{FF2B5EF4-FFF2-40B4-BE49-F238E27FC236}">
                  <a16:creationId xmlns:a16="http://schemas.microsoft.com/office/drawing/2014/main" id="{C9F9D216-D15D-433E-9AA5-6C0C5132046C}"/>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1297" name="Text Box 25">
              <a:extLst>
                <a:ext uri="{FF2B5EF4-FFF2-40B4-BE49-F238E27FC236}">
                  <a16:creationId xmlns:a16="http://schemas.microsoft.com/office/drawing/2014/main" id="{2CE36153-C543-4666-AB98-BE673B03AD1D}"/>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1298" name="Text Box 26">
              <a:extLst>
                <a:ext uri="{FF2B5EF4-FFF2-40B4-BE49-F238E27FC236}">
                  <a16:creationId xmlns:a16="http://schemas.microsoft.com/office/drawing/2014/main" id="{CC59DB91-BA1C-4FBF-8A21-3104BE600FA1}"/>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1299" name="Text Box 27">
              <a:extLst>
                <a:ext uri="{FF2B5EF4-FFF2-40B4-BE49-F238E27FC236}">
                  <a16:creationId xmlns:a16="http://schemas.microsoft.com/office/drawing/2014/main" id="{96A256CE-9A5F-4CB0-8AB4-52AFAB802CD5}"/>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1300" name="Text Box 28">
              <a:extLst>
                <a:ext uri="{FF2B5EF4-FFF2-40B4-BE49-F238E27FC236}">
                  <a16:creationId xmlns:a16="http://schemas.microsoft.com/office/drawing/2014/main" id="{0E651C57-3914-480D-81F2-B7C5CDB6F8C2}"/>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1273" name="Text Box 29">
            <a:extLst>
              <a:ext uri="{FF2B5EF4-FFF2-40B4-BE49-F238E27FC236}">
                <a16:creationId xmlns:a16="http://schemas.microsoft.com/office/drawing/2014/main" id="{E647B949-C2CD-44EE-9712-A6482AB0C632}"/>
              </a:ext>
            </a:extLst>
          </p:cNvPr>
          <p:cNvSpPr txBox="1">
            <a:spLocks noChangeArrowheads="1"/>
          </p:cNvSpPr>
          <p:nvPr/>
        </p:nvSpPr>
        <p:spPr bwMode="auto">
          <a:xfrm>
            <a:off x="2087166" y="448270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74" name="Text Box 30">
            <a:extLst>
              <a:ext uri="{FF2B5EF4-FFF2-40B4-BE49-F238E27FC236}">
                <a16:creationId xmlns:a16="http://schemas.microsoft.com/office/drawing/2014/main" id="{E9085BC9-C18F-48B6-A667-40E0F4E9D834}"/>
              </a:ext>
            </a:extLst>
          </p:cNvPr>
          <p:cNvSpPr txBox="1">
            <a:spLocks noChangeArrowheads="1"/>
          </p:cNvSpPr>
          <p:nvPr/>
        </p:nvSpPr>
        <p:spPr bwMode="auto">
          <a:xfrm>
            <a:off x="3249216" y="494109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75" name="Text Box 31">
            <a:extLst>
              <a:ext uri="{FF2B5EF4-FFF2-40B4-BE49-F238E27FC236}">
                <a16:creationId xmlns:a16="http://schemas.microsoft.com/office/drawing/2014/main" id="{7A4297D4-46D3-441A-A950-6EB562A55893}"/>
              </a:ext>
            </a:extLst>
          </p:cNvPr>
          <p:cNvSpPr txBox="1">
            <a:spLocks noChangeArrowheads="1"/>
          </p:cNvSpPr>
          <p:nvPr/>
        </p:nvSpPr>
        <p:spPr bwMode="auto">
          <a:xfrm>
            <a:off x="3006328" y="39695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76" name="Text Box 32">
            <a:extLst>
              <a:ext uri="{FF2B5EF4-FFF2-40B4-BE49-F238E27FC236}">
                <a16:creationId xmlns:a16="http://schemas.microsoft.com/office/drawing/2014/main" id="{C130D322-AD6F-4880-800E-97AB06293DF6}"/>
              </a:ext>
            </a:extLst>
          </p:cNvPr>
          <p:cNvSpPr txBox="1">
            <a:spLocks noChangeArrowheads="1"/>
          </p:cNvSpPr>
          <p:nvPr/>
        </p:nvSpPr>
        <p:spPr bwMode="auto">
          <a:xfrm>
            <a:off x="4491039" y="450889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77" name="Text Box 33">
            <a:extLst>
              <a:ext uri="{FF2B5EF4-FFF2-40B4-BE49-F238E27FC236}">
                <a16:creationId xmlns:a16="http://schemas.microsoft.com/office/drawing/2014/main" id="{D05B1EE2-F99B-4D0D-998F-ABC05A099782}"/>
              </a:ext>
            </a:extLst>
          </p:cNvPr>
          <p:cNvSpPr txBox="1">
            <a:spLocks noChangeArrowheads="1"/>
          </p:cNvSpPr>
          <p:nvPr/>
        </p:nvSpPr>
        <p:spPr bwMode="auto">
          <a:xfrm>
            <a:off x="3275410" y="52649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nvGrpSpPr>
          <p:cNvPr id="76834" name="Group 34">
            <a:extLst>
              <a:ext uri="{FF2B5EF4-FFF2-40B4-BE49-F238E27FC236}">
                <a16:creationId xmlns:a16="http://schemas.microsoft.com/office/drawing/2014/main" id="{4249DC0E-CAB9-4B43-9F72-901A3018FE0B}"/>
              </a:ext>
            </a:extLst>
          </p:cNvPr>
          <p:cNvGrpSpPr>
            <a:grpSpLocks/>
          </p:cNvGrpSpPr>
          <p:nvPr/>
        </p:nvGrpSpPr>
        <p:grpSpPr bwMode="auto">
          <a:xfrm>
            <a:off x="2114551" y="4860133"/>
            <a:ext cx="3402806" cy="909638"/>
            <a:chOff x="816" y="3362"/>
            <a:chExt cx="2858" cy="764"/>
          </a:xfrm>
        </p:grpSpPr>
        <p:sp>
          <p:nvSpPr>
            <p:cNvPr id="11291" name="Text Box 35">
              <a:extLst>
                <a:ext uri="{FF2B5EF4-FFF2-40B4-BE49-F238E27FC236}">
                  <a16:creationId xmlns:a16="http://schemas.microsoft.com/office/drawing/2014/main" id="{5D2F303B-3AC6-43CB-A0AC-A85C5505AA75}"/>
                </a:ext>
              </a:extLst>
            </p:cNvPr>
            <p:cNvSpPr txBox="1">
              <a:spLocks noChangeArrowheads="1"/>
            </p:cNvSpPr>
            <p:nvPr/>
          </p:nvSpPr>
          <p:spPr bwMode="auto">
            <a:xfrm>
              <a:off x="816" y="336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92" name="Text Box 36">
              <a:extLst>
                <a:ext uri="{FF2B5EF4-FFF2-40B4-BE49-F238E27FC236}">
                  <a16:creationId xmlns:a16="http://schemas.microsoft.com/office/drawing/2014/main" id="{4D397E5B-2C61-4781-9ABC-5109025E5394}"/>
                </a:ext>
              </a:extLst>
            </p:cNvPr>
            <p:cNvSpPr txBox="1">
              <a:spLocks noChangeArrowheads="1"/>
            </p:cNvSpPr>
            <p:nvPr/>
          </p:nvSpPr>
          <p:spPr bwMode="auto">
            <a:xfrm>
              <a:off x="2064"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93" name="Text Box 37">
              <a:extLst>
                <a:ext uri="{FF2B5EF4-FFF2-40B4-BE49-F238E27FC236}">
                  <a16:creationId xmlns:a16="http://schemas.microsoft.com/office/drawing/2014/main" id="{80CAAD62-4B5F-4FBE-8C9E-B6C8FA38AFC5}"/>
                </a:ext>
              </a:extLst>
            </p:cNvPr>
            <p:cNvSpPr txBox="1">
              <a:spLocks noChangeArrowheads="1"/>
            </p:cNvSpPr>
            <p:nvPr/>
          </p:nvSpPr>
          <p:spPr bwMode="auto">
            <a:xfrm>
              <a:off x="1429" y="368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94" name="Text Box 38">
              <a:extLst>
                <a:ext uri="{FF2B5EF4-FFF2-40B4-BE49-F238E27FC236}">
                  <a16:creationId xmlns:a16="http://schemas.microsoft.com/office/drawing/2014/main" id="{0DB457C1-0863-475B-9602-CCE8B4C44985}"/>
                </a:ext>
              </a:extLst>
            </p:cNvPr>
            <p:cNvSpPr txBox="1">
              <a:spLocks noChangeArrowheads="1"/>
            </p:cNvSpPr>
            <p:nvPr/>
          </p:nvSpPr>
          <p:spPr bwMode="auto">
            <a:xfrm>
              <a:off x="3447"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sp>
        <p:nvSpPr>
          <p:cNvPr id="11279" name="Text Box 39">
            <a:extLst>
              <a:ext uri="{FF2B5EF4-FFF2-40B4-BE49-F238E27FC236}">
                <a16:creationId xmlns:a16="http://schemas.microsoft.com/office/drawing/2014/main" id="{A663D93F-C227-48D0-ABB7-3C7E6F8F2056}"/>
              </a:ext>
            </a:extLst>
          </p:cNvPr>
          <p:cNvSpPr txBox="1">
            <a:spLocks noChangeArrowheads="1"/>
          </p:cNvSpPr>
          <p:nvPr/>
        </p:nvSpPr>
        <p:spPr bwMode="auto">
          <a:xfrm>
            <a:off x="2438401"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0" name="Text Box 40">
            <a:extLst>
              <a:ext uri="{FF2B5EF4-FFF2-40B4-BE49-F238E27FC236}">
                <a16:creationId xmlns:a16="http://schemas.microsoft.com/office/drawing/2014/main" id="{721AE420-ECB1-43AA-BCB2-321FC1AE0AE4}"/>
              </a:ext>
            </a:extLst>
          </p:cNvPr>
          <p:cNvSpPr txBox="1">
            <a:spLocks noChangeArrowheads="1"/>
          </p:cNvSpPr>
          <p:nvPr/>
        </p:nvSpPr>
        <p:spPr bwMode="auto">
          <a:xfrm>
            <a:off x="3464720" y="46708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1281" name="Text Box 41">
            <a:extLst>
              <a:ext uri="{FF2B5EF4-FFF2-40B4-BE49-F238E27FC236}">
                <a16:creationId xmlns:a16="http://schemas.microsoft.com/office/drawing/2014/main" id="{1BE83D85-0EFD-4685-96D9-784984B783C0}"/>
              </a:ext>
            </a:extLst>
          </p:cNvPr>
          <p:cNvSpPr txBox="1">
            <a:spLocks noChangeArrowheads="1"/>
          </p:cNvSpPr>
          <p:nvPr/>
        </p:nvSpPr>
        <p:spPr bwMode="auto">
          <a:xfrm>
            <a:off x="4950620" y="475178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2" name="Text Box 42">
            <a:extLst>
              <a:ext uri="{FF2B5EF4-FFF2-40B4-BE49-F238E27FC236}">
                <a16:creationId xmlns:a16="http://schemas.microsoft.com/office/drawing/2014/main" id="{03FD65D4-47DB-4A99-93B7-77D466035E1F}"/>
              </a:ext>
            </a:extLst>
          </p:cNvPr>
          <p:cNvSpPr txBox="1">
            <a:spLocks noChangeArrowheads="1"/>
          </p:cNvSpPr>
          <p:nvPr/>
        </p:nvSpPr>
        <p:spPr bwMode="auto">
          <a:xfrm>
            <a:off x="5598320" y="483274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83" name="Text Box 43">
            <a:extLst>
              <a:ext uri="{FF2B5EF4-FFF2-40B4-BE49-F238E27FC236}">
                <a16:creationId xmlns:a16="http://schemas.microsoft.com/office/drawing/2014/main" id="{75ECC27C-9EA2-48B2-8087-56637A395439}"/>
              </a:ext>
            </a:extLst>
          </p:cNvPr>
          <p:cNvSpPr txBox="1">
            <a:spLocks noChangeArrowheads="1"/>
          </p:cNvSpPr>
          <p:nvPr/>
        </p:nvSpPr>
        <p:spPr bwMode="auto">
          <a:xfrm>
            <a:off x="2897983"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84" name="Text Box 44">
            <a:extLst>
              <a:ext uri="{FF2B5EF4-FFF2-40B4-BE49-F238E27FC236}">
                <a16:creationId xmlns:a16="http://schemas.microsoft.com/office/drawing/2014/main" id="{BF771119-8C2B-4B22-87DB-6135B9B458E2}"/>
              </a:ext>
            </a:extLst>
          </p:cNvPr>
          <p:cNvSpPr txBox="1">
            <a:spLocks noChangeArrowheads="1"/>
          </p:cNvSpPr>
          <p:nvPr/>
        </p:nvSpPr>
        <p:spPr bwMode="auto">
          <a:xfrm>
            <a:off x="4220766" y="4698206"/>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grpSp>
        <p:nvGrpSpPr>
          <p:cNvPr id="76845" name="Group 45">
            <a:extLst>
              <a:ext uri="{FF2B5EF4-FFF2-40B4-BE49-F238E27FC236}">
                <a16:creationId xmlns:a16="http://schemas.microsoft.com/office/drawing/2014/main" id="{AB44D5DB-1BFB-4E4D-BF4C-DA52A627F029}"/>
              </a:ext>
            </a:extLst>
          </p:cNvPr>
          <p:cNvGrpSpPr>
            <a:grpSpLocks/>
          </p:cNvGrpSpPr>
          <p:nvPr/>
        </p:nvGrpSpPr>
        <p:grpSpPr bwMode="auto">
          <a:xfrm>
            <a:off x="2114551" y="4832749"/>
            <a:ext cx="3402806" cy="909638"/>
            <a:chOff x="454" y="2409"/>
            <a:chExt cx="2858" cy="764"/>
          </a:xfrm>
        </p:grpSpPr>
        <p:sp>
          <p:nvSpPr>
            <p:cNvPr id="11287" name="Text Box 46">
              <a:extLst>
                <a:ext uri="{FF2B5EF4-FFF2-40B4-BE49-F238E27FC236}">
                  <a16:creationId xmlns:a16="http://schemas.microsoft.com/office/drawing/2014/main" id="{43FA545A-8A1E-4EF3-944D-68AE832C8CB1}"/>
                </a:ext>
              </a:extLst>
            </p:cNvPr>
            <p:cNvSpPr txBox="1">
              <a:spLocks noChangeArrowheads="1"/>
            </p:cNvSpPr>
            <p:nvPr/>
          </p:nvSpPr>
          <p:spPr bwMode="auto">
            <a:xfrm>
              <a:off x="454" y="240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8" name="Text Box 47">
              <a:extLst>
                <a:ext uri="{FF2B5EF4-FFF2-40B4-BE49-F238E27FC236}">
                  <a16:creationId xmlns:a16="http://schemas.microsoft.com/office/drawing/2014/main" id="{82F8F825-65CB-4EBE-9C9B-D8698C1D0DE6}"/>
                </a:ext>
              </a:extLst>
            </p:cNvPr>
            <p:cNvSpPr txBox="1">
              <a:spLocks noChangeArrowheads="1"/>
            </p:cNvSpPr>
            <p:nvPr/>
          </p:nvSpPr>
          <p:spPr bwMode="auto">
            <a:xfrm>
              <a:off x="1702" y="286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1289" name="Text Box 48">
              <a:extLst>
                <a:ext uri="{FF2B5EF4-FFF2-40B4-BE49-F238E27FC236}">
                  <a16:creationId xmlns:a16="http://schemas.microsoft.com/office/drawing/2014/main" id="{ED52597A-152D-48E9-9344-706EF69C0385}"/>
                </a:ext>
              </a:extLst>
            </p:cNvPr>
            <p:cNvSpPr txBox="1">
              <a:spLocks noChangeArrowheads="1"/>
            </p:cNvSpPr>
            <p:nvPr/>
          </p:nvSpPr>
          <p:spPr bwMode="auto">
            <a:xfrm>
              <a:off x="1067" y="272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90" name="Text Box 49">
              <a:extLst>
                <a:ext uri="{FF2B5EF4-FFF2-40B4-BE49-F238E27FC236}">
                  <a16:creationId xmlns:a16="http://schemas.microsoft.com/office/drawing/2014/main" id="{56F77763-66FE-44A0-AA5D-83552E212A9B}"/>
                </a:ext>
              </a:extLst>
            </p:cNvPr>
            <p:cNvSpPr txBox="1">
              <a:spLocks noChangeArrowheads="1"/>
            </p:cNvSpPr>
            <p:nvPr/>
          </p:nvSpPr>
          <p:spPr bwMode="auto">
            <a:xfrm>
              <a:off x="3085" y="259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sp>
        <p:nvSpPr>
          <p:cNvPr id="11286" name="Text Box 50">
            <a:extLst>
              <a:ext uri="{FF2B5EF4-FFF2-40B4-BE49-F238E27FC236}">
                <a16:creationId xmlns:a16="http://schemas.microsoft.com/office/drawing/2014/main" id="{E7C9B561-3F81-4316-8FAC-42577014D559}"/>
              </a:ext>
            </a:extLst>
          </p:cNvPr>
          <p:cNvSpPr txBox="1">
            <a:spLocks noChangeArrowheads="1"/>
          </p:cNvSpPr>
          <p:nvPr/>
        </p:nvSpPr>
        <p:spPr bwMode="auto">
          <a:xfrm>
            <a:off x="3707608" y="40231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pic>
        <p:nvPicPr>
          <p:cNvPr id="3" name="Picture 2">
            <a:extLst>
              <a:ext uri="{FF2B5EF4-FFF2-40B4-BE49-F238E27FC236}">
                <a16:creationId xmlns:a16="http://schemas.microsoft.com/office/drawing/2014/main" id="{42874E59-9788-045E-CFB5-90A1086C9E7D}"/>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1963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0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p:cTn id="18" dur="500"/>
                                        <p:tgtEl>
                                          <p:spTgt spid="76834"/>
                                        </p:tgtEl>
                                      </p:cBhvr>
                                    </p:animEffect>
                                    <p:set>
                                      <p:cBhvr>
                                        <p:cTn id="19" dur="1" fill="hold">
                                          <p:stCondLst>
                                            <p:cond delay="499"/>
                                          </p:stCondLst>
                                        </p:cTn>
                                        <p:tgtEl>
                                          <p:spTgt spid="76834"/>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6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3728419" cy="573960"/>
            <a:chOff x="2638129" y="5327184"/>
            <a:chExt cx="3728419" cy="573960"/>
          </a:xfrm>
        </p:grpSpPr>
        <p:sp>
          <p:nvSpPr>
            <p:cNvPr id="87" name="Text Box 5"/>
            <p:cNvSpPr txBox="1">
              <a:spLocks noChangeArrowheads="1"/>
            </p:cNvSpPr>
            <p:nvPr/>
          </p:nvSpPr>
          <p:spPr bwMode="auto">
            <a:xfrm>
              <a:off x="3197898" y="532718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CPM</a:t>
              </a:r>
              <a:endParaRPr lang="en-US" altLang="ko-KR" sz="1400" b="1" dirty="0">
                <a:solidFill>
                  <a:srgbClr val="5E4722"/>
                </a:solidFill>
                <a:latin typeface="+mj-lt"/>
                <a:ea typeface="맑은 고딕" pitchFamily="50" charset="-127"/>
              </a:endParaRPr>
            </a:p>
          </p:txBody>
        </p:sp>
        <p:sp>
          <p:nvSpPr>
            <p:cNvPr id="88" name="Text Box 11"/>
            <p:cNvSpPr txBox="1">
              <a:spLocks noChangeArrowheads="1"/>
            </p:cNvSpPr>
            <p:nvPr/>
          </p:nvSpPr>
          <p:spPr bwMode="auto">
            <a:xfrm>
              <a:off x="3197898" y="565492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Kritik Yol Ağları, En uzun süreli yol, DP Modelleri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3728419" cy="678035"/>
            <a:chOff x="2638129" y="2462064"/>
            <a:chExt cx="3728419" cy="678035"/>
          </a:xfrm>
        </p:grpSpPr>
        <p:sp>
          <p:nvSpPr>
            <p:cNvPr id="18" name="Text Box 5"/>
            <p:cNvSpPr txBox="1">
              <a:spLocks noChangeArrowheads="1"/>
            </p:cNvSpPr>
            <p:nvPr/>
          </p:nvSpPr>
          <p:spPr bwMode="auto">
            <a:xfrm>
              <a:off x="3197898" y="246206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Genel Ağ Kavramları</a:t>
              </a:r>
              <a:endParaRPr lang="en-US" altLang="ko-KR" sz="1400" b="1" dirty="0">
                <a:solidFill>
                  <a:srgbClr val="5E4722"/>
                </a:solidFill>
                <a:latin typeface="+mj-lt"/>
                <a:ea typeface="맑은 고딕" pitchFamily="50" charset="-127"/>
              </a:endParaRPr>
            </a:p>
          </p:txBody>
        </p:sp>
        <p:sp>
          <p:nvSpPr>
            <p:cNvPr id="19" name="Text Box 11"/>
            <p:cNvSpPr txBox="1">
              <a:spLocks noChangeArrowheads="1"/>
            </p:cNvSpPr>
            <p:nvPr/>
          </p:nvSpPr>
          <p:spPr bwMode="auto">
            <a:xfrm>
              <a:off x="3197898" y="271285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Ağ elemanları nelerdir? Temel ağ kavramları. Yapay faaliyetler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3728419" cy="676978"/>
            <a:chOff x="2638129" y="3178344"/>
            <a:chExt cx="3728419" cy="676978"/>
          </a:xfrm>
        </p:grpSpPr>
        <p:sp>
          <p:nvSpPr>
            <p:cNvPr id="72" name="Text Box 5"/>
            <p:cNvSpPr txBox="1">
              <a:spLocks noChangeArrowheads="1"/>
            </p:cNvSpPr>
            <p:nvPr/>
          </p:nvSpPr>
          <p:spPr bwMode="auto">
            <a:xfrm>
              <a:off x="3197898" y="317834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Minimum Yayılım Ağacı</a:t>
              </a:r>
              <a:endParaRPr lang="en-US" altLang="ko-KR" sz="1400" b="1" dirty="0">
                <a:solidFill>
                  <a:srgbClr val="5E4722"/>
                </a:solidFill>
                <a:latin typeface="+mj-lt"/>
                <a:ea typeface="맑은 고딕" pitchFamily="50" charset="-127"/>
              </a:endParaRPr>
            </a:p>
          </p:txBody>
        </p:sp>
        <p:sp>
          <p:nvSpPr>
            <p:cNvPr id="73" name="Text Box 11"/>
            <p:cNvSpPr txBox="1">
              <a:spLocks noChangeArrowheads="1"/>
            </p:cNvSpPr>
            <p:nvPr/>
          </p:nvSpPr>
          <p:spPr bwMode="auto">
            <a:xfrm>
              <a:off x="3197898" y="350608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Prim ve Kruskal Algoritması</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3728419" cy="675922"/>
            <a:chOff x="2638129" y="3894624"/>
            <a:chExt cx="3728419" cy="675922"/>
          </a:xfrm>
        </p:grpSpPr>
        <p:sp>
          <p:nvSpPr>
            <p:cNvPr id="77" name="Text Box 5"/>
            <p:cNvSpPr txBox="1">
              <a:spLocks noChangeArrowheads="1"/>
            </p:cNvSpPr>
            <p:nvPr/>
          </p:nvSpPr>
          <p:spPr bwMode="auto">
            <a:xfrm>
              <a:off x="3197898" y="389462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Maksimum Akış Problemleri</a:t>
              </a:r>
              <a:endParaRPr lang="en-US" altLang="ko-KR" sz="1400" b="1" dirty="0">
                <a:solidFill>
                  <a:srgbClr val="5E4722"/>
                </a:solidFill>
                <a:latin typeface="+mj-lt"/>
                <a:ea typeface="맑은 고딕" pitchFamily="50" charset="-127"/>
              </a:endParaRPr>
            </a:p>
          </p:txBody>
        </p:sp>
        <p:sp>
          <p:nvSpPr>
            <p:cNvPr id="78" name="Text Box 11"/>
            <p:cNvSpPr txBox="1">
              <a:spLocks noChangeArrowheads="1"/>
            </p:cNvSpPr>
            <p:nvPr/>
          </p:nvSpPr>
          <p:spPr bwMode="auto">
            <a:xfrm>
              <a:off x="3197898" y="414541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Artık akış algoritması, minimum kesme algoritması, DP modelleri,  Yönlü ve yönsüz ağlar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728419" cy="683919"/>
            <a:chOff x="2638129" y="4610904"/>
            <a:chExt cx="3728419" cy="683919"/>
          </a:xfrm>
        </p:grpSpPr>
        <p:sp>
          <p:nvSpPr>
            <p:cNvPr id="82" name="Text Box 5"/>
            <p:cNvSpPr txBox="1">
              <a:spLocks noChangeArrowheads="1"/>
            </p:cNvSpPr>
            <p:nvPr/>
          </p:nvSpPr>
          <p:spPr bwMode="auto">
            <a:xfrm>
              <a:off x="3197898" y="461090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En Kısa Yol Algoritması</a:t>
              </a:r>
              <a:endParaRPr lang="en-US" altLang="ko-KR" sz="1400" b="1" dirty="0">
                <a:solidFill>
                  <a:srgbClr val="5E4722"/>
                </a:solidFill>
                <a:latin typeface="+mj-lt"/>
                <a:ea typeface="맑은 고딕" pitchFamily="50" charset="-127"/>
              </a:endParaRPr>
            </a:p>
          </p:txBody>
        </p:sp>
        <p:sp>
          <p:nvSpPr>
            <p:cNvPr id="83" name="Text Box 11"/>
            <p:cNvSpPr txBox="1">
              <a:spLocks noChangeArrowheads="1"/>
            </p:cNvSpPr>
            <p:nvPr/>
          </p:nvSpPr>
          <p:spPr bwMode="auto">
            <a:xfrm>
              <a:off x="3197898" y="493864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050">
                  <a:solidFill>
                    <a:srgbClr val="5E4722"/>
                  </a:solidFill>
                </a:rPr>
                <a:t>Dijkstra</a:t>
              </a:r>
              <a:r>
                <a:rPr lang="tr-TR" altLang="ko-KR" sz="1100">
                  <a:solidFill>
                    <a:schemeClr val="tx1">
                      <a:lumMod val="85000"/>
                      <a:lumOff val="15000"/>
                    </a:schemeClr>
                  </a:solidFill>
                  <a:latin typeface="+mj-lt"/>
                  <a:ea typeface="맑은 고딕" pitchFamily="50" charset="-127"/>
                  <a:cs typeface="굴림" pitchFamily="50" charset="-127"/>
                </a:rPr>
                <a:t> Algoritması, Floyd Algoritması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tr-TR" altLang="ko-KR" sz="2700" b="1">
                <a:solidFill>
                  <a:schemeClr val="bg1"/>
                </a:solidFill>
                <a:latin typeface="+mj-lt"/>
                <a:ea typeface="맑은 고딕" pitchFamily="50" charset="-127"/>
              </a:rPr>
              <a:t>İçindekiler</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val 2">
            <a:extLst>
              <a:ext uri="{FF2B5EF4-FFF2-40B4-BE49-F238E27FC236}">
                <a16:creationId xmlns:a16="http://schemas.microsoft.com/office/drawing/2014/main" id="{00A98E01-AA72-4464-8C95-96E55A3C867A}"/>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7828" name="Rectangle 4">
            <a:extLst>
              <a:ext uri="{FF2B5EF4-FFF2-40B4-BE49-F238E27FC236}">
                <a16:creationId xmlns:a16="http://schemas.microsoft.com/office/drawing/2014/main" id="{33A85EC2-E7B8-4599-8E96-F83D1C611226}"/>
              </a:ext>
            </a:extLst>
          </p:cNvPr>
          <p:cNvSpPr>
            <a:spLocks noGrp="1" noChangeArrowheads="1"/>
          </p:cNvSpPr>
          <p:nvPr>
            <p:ph idx="1"/>
          </p:nvPr>
        </p:nvSpPr>
        <p:spPr/>
        <p:txBody>
          <a:bodyPr/>
          <a:lstStyle/>
          <a:p>
            <a:pPr eaLnBrk="1" hangingPunct="1"/>
            <a:r>
              <a:rPr lang="en-US" altLang="tr-TR" sz="2100" i="1" dirty="0" err="1">
                <a:sym typeface="Symbol" panose="05050102010706020507" pitchFamily="18" charset="2"/>
              </a:rPr>
              <a:t>Itera</a:t>
            </a:r>
            <a:r>
              <a:rPr lang="tr-TR" altLang="tr-TR" sz="2100" i="1" dirty="0" err="1">
                <a:sym typeface="Symbol" panose="05050102010706020507" pitchFamily="18" charset="2"/>
              </a:rPr>
              <a:t>syon</a:t>
            </a:r>
            <a:r>
              <a:rPr lang="en-US" altLang="tr-TR" sz="2100" i="1" dirty="0">
                <a:sym typeface="Symbol" panose="05050102010706020507" pitchFamily="18" charset="2"/>
              </a:rPr>
              <a:t> 3</a:t>
            </a:r>
            <a:r>
              <a:rPr lang="en-US" altLang="tr-TR" sz="2100" dirty="0">
                <a:sym typeface="Symbol" panose="05050102010706020507" pitchFamily="18" charset="2"/>
              </a:rPr>
              <a:t>:</a:t>
            </a:r>
          </a:p>
          <a:p>
            <a:pPr eaLnBrk="1" hangingPunct="1">
              <a:buFontTx/>
              <a:buNone/>
            </a:pPr>
            <a:r>
              <a:rPr lang="en-US" altLang="tr-TR" sz="2100" dirty="0">
                <a:solidFill>
                  <a:schemeClr val="accent2"/>
                </a:solidFill>
                <a:sym typeface="Symbol" panose="05050102010706020507" pitchFamily="18" charset="2"/>
              </a:rPr>
              <a:t>		 O  A  D  B  C  T </a:t>
            </a:r>
            <a:r>
              <a:rPr lang="tr-TR" altLang="tr-TR" sz="2100" dirty="0">
                <a:sym typeface="Symbol" panose="05050102010706020507" pitchFamily="18" charset="2"/>
              </a:rPr>
              <a:t>seçilir</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r>
              <a:rPr lang="en-US" altLang="tr-TR" sz="2100" dirty="0">
                <a:solidFill>
                  <a:schemeClr val="accent2"/>
                </a:solidFill>
                <a:sym typeface="Symbol" panose="05050102010706020507" pitchFamily="18" charset="2"/>
              </a:rPr>
              <a:t>1 = min{4, 4, 5, 4</a:t>
            </a:r>
            <a:r>
              <a:rPr lang="en-US" altLang="tr-TR" sz="2100">
                <a:solidFill>
                  <a:schemeClr val="accent2"/>
                </a:solidFill>
                <a:sym typeface="Symbol" panose="05050102010706020507" pitchFamily="18" charset="2"/>
              </a:rPr>
              <a:t>, 1</a:t>
            </a:r>
            <a:r>
              <a:rPr lang="tr-TR" altLang="tr-TR" sz="2100">
                <a:solidFill>
                  <a:schemeClr val="accent2"/>
                </a:solidFill>
                <a:sym typeface="Symbol" panose="05050102010706020507" pitchFamily="18" charset="2"/>
              </a:rPr>
              <a:t>}</a:t>
            </a:r>
            <a:endParaRPr lang="en-US" altLang="tr-TR" sz="2100" dirty="0">
              <a:solidFill>
                <a:schemeClr val="accent2"/>
              </a:solidFill>
              <a:sym typeface="Symbol" panose="05050102010706020507" pitchFamily="18" charset="2"/>
            </a:endParaRPr>
          </a:p>
        </p:txBody>
      </p:sp>
      <p:sp>
        <p:nvSpPr>
          <p:cNvPr id="2" name="Başlık 1">
            <a:extLst>
              <a:ext uri="{FF2B5EF4-FFF2-40B4-BE49-F238E27FC236}">
                <a16:creationId xmlns:a16="http://schemas.microsoft.com/office/drawing/2014/main" id="{127956B6-B62D-109B-BE65-C433B050F8F6}"/>
              </a:ext>
            </a:extLst>
          </p:cNvPr>
          <p:cNvSpPr>
            <a:spLocks noGrp="1"/>
          </p:cNvSpPr>
          <p:nvPr>
            <p:ph type="title"/>
          </p:nvPr>
        </p:nvSpPr>
        <p:spPr/>
        <p:txBody>
          <a:bodyPr/>
          <a:lstStyle/>
          <a:p>
            <a:r>
              <a:rPr lang="tr-TR" altLang="tr-TR"/>
              <a:t>Hesaplama adımları</a:t>
            </a:r>
            <a:endParaRPr lang="tr-TR"/>
          </a:p>
        </p:txBody>
      </p:sp>
      <p:grpSp>
        <p:nvGrpSpPr>
          <p:cNvPr id="12293" name="Group 5">
            <a:extLst>
              <a:ext uri="{FF2B5EF4-FFF2-40B4-BE49-F238E27FC236}">
                <a16:creationId xmlns:a16="http://schemas.microsoft.com/office/drawing/2014/main" id="{D61A9CE1-3AD2-4CB0-9E75-5A56C03DC68F}"/>
              </a:ext>
            </a:extLst>
          </p:cNvPr>
          <p:cNvGrpSpPr>
            <a:grpSpLocks/>
          </p:cNvGrpSpPr>
          <p:nvPr/>
        </p:nvGrpSpPr>
        <p:grpSpPr bwMode="auto">
          <a:xfrm>
            <a:off x="1844280" y="3914775"/>
            <a:ext cx="4402931" cy="1890713"/>
            <a:chOff x="589" y="2568"/>
            <a:chExt cx="3698" cy="1588"/>
          </a:xfrm>
        </p:grpSpPr>
        <p:sp>
          <p:nvSpPr>
            <p:cNvPr id="12339" name="Oval 6">
              <a:extLst>
                <a:ext uri="{FF2B5EF4-FFF2-40B4-BE49-F238E27FC236}">
                  <a16:creationId xmlns:a16="http://schemas.microsoft.com/office/drawing/2014/main" id="{CCC0FBB6-F757-407D-B1D7-6DD4E57FC42B}"/>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0" name="Oval 7">
              <a:extLst>
                <a:ext uri="{FF2B5EF4-FFF2-40B4-BE49-F238E27FC236}">
                  <a16:creationId xmlns:a16="http://schemas.microsoft.com/office/drawing/2014/main" id="{DDBA9317-B95B-47B6-9932-2973015BF97D}"/>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1" name="Oval 8">
              <a:extLst>
                <a:ext uri="{FF2B5EF4-FFF2-40B4-BE49-F238E27FC236}">
                  <a16:creationId xmlns:a16="http://schemas.microsoft.com/office/drawing/2014/main" id="{1D8F9805-3183-4B7B-BF89-CECABC061582}"/>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2" name="Oval 9">
              <a:extLst>
                <a:ext uri="{FF2B5EF4-FFF2-40B4-BE49-F238E27FC236}">
                  <a16:creationId xmlns:a16="http://schemas.microsoft.com/office/drawing/2014/main" id="{FCB5A36D-F49D-4D7B-BD4D-511B9814640F}"/>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3" name="Oval 10">
              <a:extLst>
                <a:ext uri="{FF2B5EF4-FFF2-40B4-BE49-F238E27FC236}">
                  <a16:creationId xmlns:a16="http://schemas.microsoft.com/office/drawing/2014/main" id="{B560C83C-9A25-4FCA-9FB3-769AD9346E36}"/>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4" name="Oval 11">
              <a:extLst>
                <a:ext uri="{FF2B5EF4-FFF2-40B4-BE49-F238E27FC236}">
                  <a16:creationId xmlns:a16="http://schemas.microsoft.com/office/drawing/2014/main" id="{DE758513-6CB2-469F-8D05-85814FA6E0AF}"/>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2294" name="Group 12">
            <a:extLst>
              <a:ext uri="{FF2B5EF4-FFF2-40B4-BE49-F238E27FC236}">
                <a16:creationId xmlns:a16="http://schemas.microsoft.com/office/drawing/2014/main" id="{036FA59D-A83B-4BCB-AC9D-A38B31FCF7C3}"/>
              </a:ext>
            </a:extLst>
          </p:cNvPr>
          <p:cNvGrpSpPr>
            <a:grpSpLocks/>
          </p:cNvGrpSpPr>
          <p:nvPr/>
        </p:nvGrpSpPr>
        <p:grpSpPr bwMode="auto">
          <a:xfrm>
            <a:off x="2006205" y="4131470"/>
            <a:ext cx="4077890" cy="1593056"/>
            <a:chOff x="725" y="2750"/>
            <a:chExt cx="3425" cy="1338"/>
          </a:xfrm>
        </p:grpSpPr>
        <p:sp>
          <p:nvSpPr>
            <p:cNvPr id="12331" name="Line 13">
              <a:extLst>
                <a:ext uri="{FF2B5EF4-FFF2-40B4-BE49-F238E27FC236}">
                  <a16:creationId xmlns:a16="http://schemas.microsoft.com/office/drawing/2014/main" id="{E24CDF0C-5EB0-4DA7-BD3C-9AC86DA603E2}"/>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2" name="Line 14">
              <a:extLst>
                <a:ext uri="{FF2B5EF4-FFF2-40B4-BE49-F238E27FC236}">
                  <a16:creationId xmlns:a16="http://schemas.microsoft.com/office/drawing/2014/main" id="{52151603-9FAB-4E54-B050-7123427F6585}"/>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3" name="Line 15">
              <a:extLst>
                <a:ext uri="{FF2B5EF4-FFF2-40B4-BE49-F238E27FC236}">
                  <a16:creationId xmlns:a16="http://schemas.microsoft.com/office/drawing/2014/main" id="{3887E10C-555F-4193-8C85-0A30E2C8F68B}"/>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4" name="Line 16">
              <a:extLst>
                <a:ext uri="{FF2B5EF4-FFF2-40B4-BE49-F238E27FC236}">
                  <a16:creationId xmlns:a16="http://schemas.microsoft.com/office/drawing/2014/main" id="{C347866F-FFC7-4DA5-A311-321067741832}"/>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5" name="Line 17">
              <a:extLst>
                <a:ext uri="{FF2B5EF4-FFF2-40B4-BE49-F238E27FC236}">
                  <a16:creationId xmlns:a16="http://schemas.microsoft.com/office/drawing/2014/main" id="{C6630BCE-0CCD-4960-BA12-575F93EBF11F}"/>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6" name="Line 18">
              <a:extLst>
                <a:ext uri="{FF2B5EF4-FFF2-40B4-BE49-F238E27FC236}">
                  <a16:creationId xmlns:a16="http://schemas.microsoft.com/office/drawing/2014/main" id="{68712870-7626-4A8F-98BE-5D72E6AF04C3}"/>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7" name="Line 19">
              <a:extLst>
                <a:ext uri="{FF2B5EF4-FFF2-40B4-BE49-F238E27FC236}">
                  <a16:creationId xmlns:a16="http://schemas.microsoft.com/office/drawing/2014/main" id="{A5B7F12D-EB97-420D-8C95-209D1E1427AB}"/>
                </a:ext>
              </a:extLst>
            </p:cNvPr>
            <p:cNvSpPr>
              <a:spLocks noChangeShapeType="1"/>
            </p:cNvSpPr>
            <p:nvPr/>
          </p:nvSpPr>
          <p:spPr bwMode="auto">
            <a:xfrm flipV="1">
              <a:off x="1995" y="3680"/>
              <a:ext cx="2155"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8" name="Line 20">
              <a:extLst>
                <a:ext uri="{FF2B5EF4-FFF2-40B4-BE49-F238E27FC236}">
                  <a16:creationId xmlns:a16="http://schemas.microsoft.com/office/drawing/2014/main" id="{BAC853C5-5771-4F33-9E03-E4381F03BCC3}"/>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2295" name="Oval 21">
            <a:extLst>
              <a:ext uri="{FF2B5EF4-FFF2-40B4-BE49-F238E27FC236}">
                <a16:creationId xmlns:a16="http://schemas.microsoft.com/office/drawing/2014/main" id="{7579B48B-6E43-4E36-BB8C-135A7E18A1B3}"/>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2296" name="Group 22">
            <a:extLst>
              <a:ext uri="{FF2B5EF4-FFF2-40B4-BE49-F238E27FC236}">
                <a16:creationId xmlns:a16="http://schemas.microsoft.com/office/drawing/2014/main" id="{0DB04472-44DA-4EB1-8CF7-4318B6F5E96D}"/>
              </a:ext>
            </a:extLst>
          </p:cNvPr>
          <p:cNvGrpSpPr>
            <a:grpSpLocks/>
          </p:cNvGrpSpPr>
          <p:nvPr/>
        </p:nvGrpSpPr>
        <p:grpSpPr bwMode="auto">
          <a:xfrm>
            <a:off x="1818085" y="3888583"/>
            <a:ext cx="4427934" cy="1962150"/>
            <a:chOff x="567" y="2546"/>
            <a:chExt cx="3719" cy="1648"/>
          </a:xfrm>
        </p:grpSpPr>
        <p:sp>
          <p:nvSpPr>
            <p:cNvPr id="12325" name="Text Box 23">
              <a:extLst>
                <a:ext uri="{FF2B5EF4-FFF2-40B4-BE49-F238E27FC236}">
                  <a16:creationId xmlns:a16="http://schemas.microsoft.com/office/drawing/2014/main" id="{F6971F24-29E0-46FC-BEFF-C486BDC52B48}"/>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2326" name="Text Box 24">
              <a:extLst>
                <a:ext uri="{FF2B5EF4-FFF2-40B4-BE49-F238E27FC236}">
                  <a16:creationId xmlns:a16="http://schemas.microsoft.com/office/drawing/2014/main" id="{AB00829B-9920-4DCF-9B83-E8EA88DAF62A}"/>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2327" name="Text Box 25">
              <a:extLst>
                <a:ext uri="{FF2B5EF4-FFF2-40B4-BE49-F238E27FC236}">
                  <a16:creationId xmlns:a16="http://schemas.microsoft.com/office/drawing/2014/main" id="{6D41A276-7DB4-4CDB-AC48-DD6A6A47527D}"/>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2328" name="Text Box 26">
              <a:extLst>
                <a:ext uri="{FF2B5EF4-FFF2-40B4-BE49-F238E27FC236}">
                  <a16:creationId xmlns:a16="http://schemas.microsoft.com/office/drawing/2014/main" id="{047DF4D8-C9C0-4E41-8148-8269A9BEF36C}"/>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2329" name="Text Box 27">
              <a:extLst>
                <a:ext uri="{FF2B5EF4-FFF2-40B4-BE49-F238E27FC236}">
                  <a16:creationId xmlns:a16="http://schemas.microsoft.com/office/drawing/2014/main" id="{5103A42C-4C22-48DC-8DCD-226078BABA83}"/>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2330" name="Text Box 28">
              <a:extLst>
                <a:ext uri="{FF2B5EF4-FFF2-40B4-BE49-F238E27FC236}">
                  <a16:creationId xmlns:a16="http://schemas.microsoft.com/office/drawing/2014/main" id="{C307C1A7-3397-47C5-9FD4-FB5C7D217546}"/>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2297" name="Text Box 29">
            <a:extLst>
              <a:ext uri="{FF2B5EF4-FFF2-40B4-BE49-F238E27FC236}">
                <a16:creationId xmlns:a16="http://schemas.microsoft.com/office/drawing/2014/main" id="{156F49D3-E1D7-4650-A96F-F8A9DF6BA4B3}"/>
              </a:ext>
            </a:extLst>
          </p:cNvPr>
          <p:cNvSpPr txBox="1">
            <a:spLocks noChangeArrowheads="1"/>
          </p:cNvSpPr>
          <p:nvPr/>
        </p:nvSpPr>
        <p:spPr bwMode="auto">
          <a:xfrm>
            <a:off x="2438401"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298" name="Text Box 30">
            <a:extLst>
              <a:ext uri="{FF2B5EF4-FFF2-40B4-BE49-F238E27FC236}">
                <a16:creationId xmlns:a16="http://schemas.microsoft.com/office/drawing/2014/main" id="{D850FD56-6022-41BC-8CD9-C506CFEDDD80}"/>
              </a:ext>
            </a:extLst>
          </p:cNvPr>
          <p:cNvSpPr txBox="1">
            <a:spLocks noChangeArrowheads="1"/>
          </p:cNvSpPr>
          <p:nvPr/>
        </p:nvSpPr>
        <p:spPr bwMode="auto">
          <a:xfrm>
            <a:off x="4950620" y="475178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299" name="Text Box 31">
            <a:extLst>
              <a:ext uri="{FF2B5EF4-FFF2-40B4-BE49-F238E27FC236}">
                <a16:creationId xmlns:a16="http://schemas.microsoft.com/office/drawing/2014/main" id="{E23D090F-603A-484F-ACFA-8F4F69BFCAA0}"/>
              </a:ext>
            </a:extLst>
          </p:cNvPr>
          <p:cNvSpPr txBox="1">
            <a:spLocks noChangeArrowheads="1"/>
          </p:cNvSpPr>
          <p:nvPr/>
        </p:nvSpPr>
        <p:spPr bwMode="auto">
          <a:xfrm>
            <a:off x="5598320" y="483274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00" name="Text Box 32">
            <a:extLst>
              <a:ext uri="{FF2B5EF4-FFF2-40B4-BE49-F238E27FC236}">
                <a16:creationId xmlns:a16="http://schemas.microsoft.com/office/drawing/2014/main" id="{2752D60A-A964-4D63-B742-6BDC2FF48835}"/>
              </a:ext>
            </a:extLst>
          </p:cNvPr>
          <p:cNvSpPr txBox="1">
            <a:spLocks noChangeArrowheads="1"/>
          </p:cNvSpPr>
          <p:nvPr/>
        </p:nvSpPr>
        <p:spPr bwMode="auto">
          <a:xfrm>
            <a:off x="2897983"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01" name="Text Box 33">
            <a:extLst>
              <a:ext uri="{FF2B5EF4-FFF2-40B4-BE49-F238E27FC236}">
                <a16:creationId xmlns:a16="http://schemas.microsoft.com/office/drawing/2014/main" id="{65C0572C-2AF0-4F6E-A517-F96680F610A5}"/>
              </a:ext>
            </a:extLst>
          </p:cNvPr>
          <p:cNvSpPr txBox="1">
            <a:spLocks noChangeArrowheads="1"/>
          </p:cNvSpPr>
          <p:nvPr/>
        </p:nvSpPr>
        <p:spPr bwMode="auto">
          <a:xfrm>
            <a:off x="2195514" y="4860131"/>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02" name="Text Box 34">
            <a:extLst>
              <a:ext uri="{FF2B5EF4-FFF2-40B4-BE49-F238E27FC236}">
                <a16:creationId xmlns:a16="http://schemas.microsoft.com/office/drawing/2014/main" id="{F260EDE8-97E1-4B20-B4F7-614B4343EA14}"/>
              </a:ext>
            </a:extLst>
          </p:cNvPr>
          <p:cNvSpPr txBox="1">
            <a:spLocks noChangeArrowheads="1"/>
          </p:cNvSpPr>
          <p:nvPr/>
        </p:nvSpPr>
        <p:spPr bwMode="auto">
          <a:xfrm>
            <a:off x="2925366" y="5238750"/>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nvGrpSpPr>
          <p:cNvPr id="77859" name="Group 35">
            <a:extLst>
              <a:ext uri="{FF2B5EF4-FFF2-40B4-BE49-F238E27FC236}">
                <a16:creationId xmlns:a16="http://schemas.microsoft.com/office/drawing/2014/main" id="{47BCD76B-EA57-4EAF-829D-D27721BD11AB}"/>
              </a:ext>
            </a:extLst>
          </p:cNvPr>
          <p:cNvGrpSpPr>
            <a:grpSpLocks/>
          </p:cNvGrpSpPr>
          <p:nvPr/>
        </p:nvGrpSpPr>
        <p:grpSpPr bwMode="auto">
          <a:xfrm>
            <a:off x="2087167" y="3969546"/>
            <a:ext cx="3511153" cy="1800225"/>
            <a:chOff x="793" y="2614"/>
            <a:chExt cx="2949" cy="1512"/>
          </a:xfrm>
        </p:grpSpPr>
        <p:sp>
          <p:nvSpPr>
            <p:cNvPr id="12315" name="Text Box 36">
              <a:extLst>
                <a:ext uri="{FF2B5EF4-FFF2-40B4-BE49-F238E27FC236}">
                  <a16:creationId xmlns:a16="http://schemas.microsoft.com/office/drawing/2014/main" id="{A33B2BB1-F793-460A-9C0A-8E701164D192}"/>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6" name="Text Box 37">
              <a:extLst>
                <a:ext uri="{FF2B5EF4-FFF2-40B4-BE49-F238E27FC236}">
                  <a16:creationId xmlns:a16="http://schemas.microsoft.com/office/drawing/2014/main" id="{2EAB8F7B-6266-40D3-A9F4-A45DC5FD3815}"/>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7" name="Text Box 38">
              <a:extLst>
                <a:ext uri="{FF2B5EF4-FFF2-40B4-BE49-F238E27FC236}">
                  <a16:creationId xmlns:a16="http://schemas.microsoft.com/office/drawing/2014/main" id="{DA3E5F15-5892-4559-8AB5-1D24C3C10161}"/>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8" name="Text Box 39">
              <a:extLst>
                <a:ext uri="{FF2B5EF4-FFF2-40B4-BE49-F238E27FC236}">
                  <a16:creationId xmlns:a16="http://schemas.microsoft.com/office/drawing/2014/main" id="{EE0EAA24-05FC-4E69-B07F-E2C632EE047C}"/>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9" name="Text Box 40">
              <a:extLst>
                <a:ext uri="{FF2B5EF4-FFF2-40B4-BE49-F238E27FC236}">
                  <a16:creationId xmlns:a16="http://schemas.microsoft.com/office/drawing/2014/main" id="{4D3E2876-058D-4775-B902-41B273BD2477}"/>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20" name="Text Box 41">
              <a:extLst>
                <a:ext uri="{FF2B5EF4-FFF2-40B4-BE49-F238E27FC236}">
                  <a16:creationId xmlns:a16="http://schemas.microsoft.com/office/drawing/2014/main" id="{6E160E0E-BAE7-4532-9EBB-33F8731B7F5B}"/>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21" name="Text Box 42">
              <a:extLst>
                <a:ext uri="{FF2B5EF4-FFF2-40B4-BE49-F238E27FC236}">
                  <a16:creationId xmlns:a16="http://schemas.microsoft.com/office/drawing/2014/main" id="{152CE134-427B-4E68-AF10-7FB31BCEBBD4}"/>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22" name="Text Box 43">
              <a:extLst>
                <a:ext uri="{FF2B5EF4-FFF2-40B4-BE49-F238E27FC236}">
                  <a16:creationId xmlns:a16="http://schemas.microsoft.com/office/drawing/2014/main" id="{29232DD1-F76B-48E9-B76E-ED45518A0103}"/>
                </a:ext>
              </a:extLst>
            </p:cNvPr>
            <p:cNvSpPr txBox="1">
              <a:spLocks noChangeArrowheads="1"/>
            </p:cNvSpPr>
            <p:nvPr/>
          </p:nvSpPr>
          <p:spPr bwMode="auto">
            <a:xfrm>
              <a:off x="2132"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23" name="Text Box 44">
              <a:extLst>
                <a:ext uri="{FF2B5EF4-FFF2-40B4-BE49-F238E27FC236}">
                  <a16:creationId xmlns:a16="http://schemas.microsoft.com/office/drawing/2014/main" id="{0E5F057D-466E-4208-BEB7-94860C8B5F11}"/>
                </a:ext>
              </a:extLst>
            </p:cNvPr>
            <p:cNvSpPr txBox="1">
              <a:spLocks noChangeArrowheads="1"/>
            </p:cNvSpPr>
            <p:nvPr/>
          </p:nvSpPr>
          <p:spPr bwMode="auto">
            <a:xfrm>
              <a:off x="3515"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24" name="Text Box 45">
              <a:extLst>
                <a:ext uri="{FF2B5EF4-FFF2-40B4-BE49-F238E27FC236}">
                  <a16:creationId xmlns:a16="http://schemas.microsoft.com/office/drawing/2014/main" id="{04B28CEB-7974-4872-BFF1-62504A97C414}"/>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grpSp>
        <p:nvGrpSpPr>
          <p:cNvPr id="77870" name="Group 46">
            <a:extLst>
              <a:ext uri="{FF2B5EF4-FFF2-40B4-BE49-F238E27FC236}">
                <a16:creationId xmlns:a16="http://schemas.microsoft.com/office/drawing/2014/main" id="{BAE4EEAB-C2E4-4E55-A9A9-84C9D500F729}"/>
              </a:ext>
            </a:extLst>
          </p:cNvPr>
          <p:cNvGrpSpPr>
            <a:grpSpLocks/>
          </p:cNvGrpSpPr>
          <p:nvPr/>
        </p:nvGrpSpPr>
        <p:grpSpPr bwMode="auto">
          <a:xfrm>
            <a:off x="2060973" y="3942162"/>
            <a:ext cx="3511153" cy="1800225"/>
            <a:chOff x="793" y="2614"/>
            <a:chExt cx="2949" cy="1512"/>
          </a:xfrm>
        </p:grpSpPr>
        <p:sp>
          <p:nvSpPr>
            <p:cNvPr id="12305" name="Text Box 47">
              <a:extLst>
                <a:ext uri="{FF2B5EF4-FFF2-40B4-BE49-F238E27FC236}">
                  <a16:creationId xmlns:a16="http://schemas.microsoft.com/office/drawing/2014/main" id="{0841C241-72E9-4389-9E3C-4817E6948018}"/>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sp>
          <p:nvSpPr>
            <p:cNvPr id="12306" name="Text Box 48">
              <a:extLst>
                <a:ext uri="{FF2B5EF4-FFF2-40B4-BE49-F238E27FC236}">
                  <a16:creationId xmlns:a16="http://schemas.microsoft.com/office/drawing/2014/main" id="{1CECE969-C6F0-40B6-BB7A-CC4B80B2A1D0}"/>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sp>
          <p:nvSpPr>
            <p:cNvPr id="12307" name="Text Box 49">
              <a:extLst>
                <a:ext uri="{FF2B5EF4-FFF2-40B4-BE49-F238E27FC236}">
                  <a16:creationId xmlns:a16="http://schemas.microsoft.com/office/drawing/2014/main" id="{D17C7994-028D-4E70-A385-A62B74153ADD}"/>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08" name="Text Box 50">
              <a:extLst>
                <a:ext uri="{FF2B5EF4-FFF2-40B4-BE49-F238E27FC236}">
                  <a16:creationId xmlns:a16="http://schemas.microsoft.com/office/drawing/2014/main" id="{3DF90988-D9D4-40CD-BC7F-33110749D0E2}"/>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09" name="Text Box 51">
              <a:extLst>
                <a:ext uri="{FF2B5EF4-FFF2-40B4-BE49-F238E27FC236}">
                  <a16:creationId xmlns:a16="http://schemas.microsoft.com/office/drawing/2014/main" id="{74409B11-EAAB-4562-80F9-8DC94BFDF19A}"/>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10" name="Text Box 52">
              <a:extLst>
                <a:ext uri="{FF2B5EF4-FFF2-40B4-BE49-F238E27FC236}">
                  <a16:creationId xmlns:a16="http://schemas.microsoft.com/office/drawing/2014/main" id="{038D863D-1D14-48EA-B9D3-58B880CFA4E2}"/>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2</a:t>
              </a:r>
            </a:p>
          </p:txBody>
        </p:sp>
        <p:sp>
          <p:nvSpPr>
            <p:cNvPr id="12311" name="Text Box 53">
              <a:extLst>
                <a:ext uri="{FF2B5EF4-FFF2-40B4-BE49-F238E27FC236}">
                  <a16:creationId xmlns:a16="http://schemas.microsoft.com/office/drawing/2014/main" id="{09B1AA9C-5E26-43DF-BE25-2B9A6A230358}"/>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2" name="Text Box 54">
              <a:extLst>
                <a:ext uri="{FF2B5EF4-FFF2-40B4-BE49-F238E27FC236}">
                  <a16:creationId xmlns:a16="http://schemas.microsoft.com/office/drawing/2014/main" id="{55E863B4-3A86-438C-8B65-A22F5B33536D}"/>
                </a:ext>
              </a:extLst>
            </p:cNvPr>
            <p:cNvSpPr txBox="1">
              <a:spLocks noChangeArrowheads="1"/>
            </p:cNvSpPr>
            <p:nvPr/>
          </p:nvSpPr>
          <p:spPr bwMode="auto">
            <a:xfrm>
              <a:off x="2132"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3" name="Text Box 55">
              <a:extLst>
                <a:ext uri="{FF2B5EF4-FFF2-40B4-BE49-F238E27FC236}">
                  <a16:creationId xmlns:a16="http://schemas.microsoft.com/office/drawing/2014/main" id="{CC112B88-DE3C-4FF9-91BA-EDC7BE5D231C}"/>
                </a:ext>
              </a:extLst>
            </p:cNvPr>
            <p:cNvSpPr txBox="1">
              <a:spLocks noChangeArrowheads="1"/>
            </p:cNvSpPr>
            <p:nvPr/>
          </p:nvSpPr>
          <p:spPr bwMode="auto">
            <a:xfrm>
              <a:off x="3515"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14" name="Text Box 56">
              <a:extLst>
                <a:ext uri="{FF2B5EF4-FFF2-40B4-BE49-F238E27FC236}">
                  <a16:creationId xmlns:a16="http://schemas.microsoft.com/office/drawing/2014/main" id="{367876B2-2997-4C88-AB8B-4D8E773BD92C}"/>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grpSp>
      <p:pic>
        <p:nvPicPr>
          <p:cNvPr id="3" name="Picture 2">
            <a:extLst>
              <a:ext uri="{FF2B5EF4-FFF2-40B4-BE49-F238E27FC236}">
                <a16:creationId xmlns:a16="http://schemas.microsoft.com/office/drawing/2014/main" id="{093DBC1D-11DA-E96D-0EEF-38FA6AA47062}"/>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139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7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p:cTn id="18" dur="500"/>
                                        <p:tgtEl>
                                          <p:spTgt spid="77859"/>
                                        </p:tgtEl>
                                      </p:cBhvr>
                                    </p:animEffect>
                                    <p:set>
                                      <p:cBhvr>
                                        <p:cTn id="19" dur="1" fill="hold">
                                          <p:stCondLst>
                                            <p:cond delay="499"/>
                                          </p:stCondLst>
                                        </p:cTn>
                                        <p:tgtEl>
                                          <p:spTgt spid="77859"/>
                                        </p:tgtEl>
                                        <p:attrNameLst>
                                          <p:attrName>style.visibility</p:attrName>
                                        </p:attrNameLst>
                                      </p:cBhvr>
                                      <p:to>
                                        <p:strVal val="hidden"/>
                                      </p:to>
                                    </p:set>
                                  </p:childTnLst>
                                </p:cTn>
                              </p:par>
                              <p:par>
                                <p:cTn id="20" presetID="4" presetClass="entr" presetSubtype="16" fill="hold" nodeType="withEffect">
                                  <p:stCondLst>
                                    <p:cond delay="0"/>
                                  </p:stCondLst>
                                  <p:childTnLst>
                                    <p:set>
                                      <p:cBhvr>
                                        <p:cTn id="21" dur="1" fill="hold">
                                          <p:stCondLst>
                                            <p:cond delay="0"/>
                                          </p:stCondLst>
                                        </p:cTn>
                                        <p:tgtEl>
                                          <p:spTgt spid="77870"/>
                                        </p:tgtEl>
                                        <p:attrNameLst>
                                          <p:attrName>style.visibility</p:attrName>
                                        </p:attrNameLst>
                                      </p:cBhvr>
                                      <p:to>
                                        <p:strVal val="visible"/>
                                      </p:to>
                                    </p:set>
                                    <p:animEffect transition="in" filter="box(in)">
                                      <p:cBhvr>
                                        <p:cTn id="22" dur="500"/>
                                        <p:tgtEl>
                                          <p:spTgt spid="77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BBD05771-36A7-468F-BF93-F9686005F7B8}"/>
              </a:ext>
            </a:extLst>
          </p:cNvPr>
          <p:cNvSpPr>
            <a:spLocks noGrp="1" noChangeArrowheads="1"/>
          </p:cNvSpPr>
          <p:nvPr>
            <p:ph idx="1"/>
          </p:nvPr>
        </p:nvSpPr>
        <p:spPr/>
        <p:txBody>
          <a:bodyPr>
            <a:normAutofit/>
          </a:bodyPr>
          <a:lstStyle/>
          <a:p>
            <a:pPr eaLnBrk="1" hangingPunct="1"/>
            <a:r>
              <a:rPr lang="tr-TR" altLang="tr-TR" sz="1800" dirty="0">
                <a:latin typeface="Arial" panose="020B0604020202020204" pitchFamily="34" charset="0"/>
                <a:sym typeface="Symbol" panose="05050102010706020507" pitchFamily="18" charset="2"/>
              </a:rPr>
              <a:t>Kaynaktan hedefe olan akış seçilen herhangi bir yol ile artırılamıyorsa akış optimuma ulaşmıştır.</a:t>
            </a:r>
            <a:endParaRPr lang="en-US" altLang="tr-TR" sz="1800" dirty="0">
              <a:latin typeface="Arial" panose="020B0604020202020204" pitchFamily="34" charset="0"/>
              <a:sym typeface="Symbol" panose="05050102010706020507" pitchFamily="18" charset="2"/>
            </a:endParaRPr>
          </a:p>
          <a:p>
            <a:pPr eaLnBrk="1" hangingPunct="1">
              <a:buFontTx/>
              <a:buNone/>
            </a:pPr>
            <a:r>
              <a:rPr lang="en-US" altLang="tr-TR" sz="1800" dirty="0">
                <a:latin typeface="Arial" panose="020B0604020202020204" pitchFamily="34" charset="0"/>
                <a:sym typeface="Symbol" panose="05050102010706020507" pitchFamily="18" charset="2"/>
              </a:rPr>
              <a:t>		</a:t>
            </a:r>
            <a:r>
              <a:rPr lang="en-US" altLang="tr-TR" sz="1800" dirty="0">
                <a:solidFill>
                  <a:schemeClr val="accent2"/>
                </a:solidFill>
                <a:latin typeface="Arial" panose="020B0604020202020204" pitchFamily="34" charset="0"/>
                <a:sym typeface="Symbol" panose="05050102010706020507" pitchFamily="18" charset="2"/>
              </a:rPr>
              <a:t>flow(</a:t>
            </a:r>
            <a:r>
              <a:rPr lang="en-US" altLang="tr-TR" sz="1800" dirty="0">
                <a:solidFill>
                  <a:schemeClr val="accent2"/>
                </a:solidFill>
                <a:sym typeface="Symbol" panose="05050102010706020507" pitchFamily="18" charset="2"/>
              </a:rPr>
              <a:t>OA</a:t>
            </a:r>
            <a:r>
              <a:rPr lang="en-US" altLang="tr-TR" sz="1800" dirty="0">
                <a:solidFill>
                  <a:schemeClr val="accent2"/>
                </a:solidFill>
                <a:latin typeface="Arial" panose="020B0604020202020204" pitchFamily="34" charset="0"/>
                <a:sym typeface="Symbol" panose="05050102010706020507" pitchFamily="18" charset="2"/>
              </a:rPr>
              <a:t>)=1, flow(</a:t>
            </a:r>
            <a:r>
              <a:rPr lang="en-US" altLang="tr-TR" sz="1800" dirty="0">
                <a:solidFill>
                  <a:schemeClr val="accent2"/>
                </a:solidFill>
                <a:sym typeface="Symbol" panose="05050102010706020507" pitchFamily="18" charset="2"/>
              </a:rPr>
              <a:t>OB</a:t>
            </a:r>
            <a:r>
              <a:rPr lang="en-US" altLang="tr-TR" sz="1800" dirty="0">
                <a:solidFill>
                  <a:schemeClr val="accent2"/>
                </a:solidFill>
                <a:latin typeface="Arial" panose="020B0604020202020204" pitchFamily="34" charset="0"/>
                <a:sym typeface="Symbol" panose="05050102010706020507" pitchFamily="18" charset="2"/>
              </a:rPr>
              <a:t>)=5, flow(</a:t>
            </a:r>
            <a:r>
              <a:rPr lang="en-US" altLang="tr-TR" sz="1800" dirty="0">
                <a:solidFill>
                  <a:schemeClr val="accent2"/>
                </a:solidFill>
                <a:sym typeface="Symbol" panose="05050102010706020507" pitchFamily="18" charset="2"/>
              </a:rPr>
              <a:t>OC</a:t>
            </a:r>
            <a:r>
              <a:rPr lang="en-US" altLang="tr-TR" sz="1800" dirty="0">
                <a:solidFill>
                  <a:schemeClr val="accent2"/>
                </a:solidFill>
                <a:latin typeface="Arial" panose="020B0604020202020204" pitchFamily="34" charset="0"/>
                <a:sym typeface="Symbol" panose="05050102010706020507" pitchFamily="18" charset="2"/>
              </a:rPr>
              <a:t>)=4,</a:t>
            </a: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flow(</a:t>
            </a:r>
            <a:r>
              <a:rPr lang="en-US" altLang="tr-TR" sz="1800" dirty="0">
                <a:solidFill>
                  <a:schemeClr val="accent2"/>
                </a:solidFill>
                <a:sym typeface="Symbol" panose="05050102010706020507" pitchFamily="18" charset="2"/>
              </a:rPr>
              <a:t>AD</a:t>
            </a:r>
            <a:r>
              <a:rPr lang="en-US" altLang="tr-TR" sz="1800" dirty="0">
                <a:solidFill>
                  <a:schemeClr val="accent2"/>
                </a:solidFill>
                <a:latin typeface="Arial" panose="020B0604020202020204" pitchFamily="34" charset="0"/>
                <a:sym typeface="Symbol" panose="05050102010706020507" pitchFamily="18" charset="2"/>
              </a:rPr>
              <a:t>)=1, flow(</a:t>
            </a:r>
            <a:r>
              <a:rPr lang="en-US" altLang="tr-TR" sz="1800" dirty="0">
                <a:solidFill>
                  <a:schemeClr val="accent2"/>
                </a:solidFill>
                <a:sym typeface="Symbol" panose="05050102010706020507" pitchFamily="18" charset="2"/>
              </a:rPr>
              <a:t>BD</a:t>
            </a:r>
            <a:r>
              <a:rPr lang="en-US" altLang="tr-TR" sz="1800" dirty="0">
                <a:solidFill>
                  <a:schemeClr val="accent2"/>
                </a:solidFill>
                <a:latin typeface="Arial" panose="020B0604020202020204" pitchFamily="34" charset="0"/>
                <a:sym typeface="Symbol" panose="05050102010706020507" pitchFamily="18" charset="2"/>
              </a:rPr>
              <a:t>)=4, flow(</a:t>
            </a:r>
            <a:r>
              <a:rPr lang="en-US" altLang="tr-TR" sz="1800" dirty="0">
                <a:solidFill>
                  <a:schemeClr val="accent2"/>
                </a:solidFill>
                <a:sym typeface="Symbol" panose="05050102010706020507" pitchFamily="18" charset="2"/>
              </a:rPr>
              <a:t>BC</a:t>
            </a:r>
            <a:r>
              <a:rPr lang="en-US" altLang="tr-TR" sz="1800" dirty="0">
                <a:solidFill>
                  <a:schemeClr val="accent2"/>
                </a:solidFill>
                <a:latin typeface="Arial" panose="020B0604020202020204" pitchFamily="34" charset="0"/>
                <a:sym typeface="Symbol" panose="05050102010706020507" pitchFamily="18" charset="2"/>
              </a:rPr>
              <a:t>)=1,</a:t>
            </a: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flow(</a:t>
            </a:r>
            <a:r>
              <a:rPr lang="en-US" altLang="tr-TR" sz="1800" dirty="0">
                <a:solidFill>
                  <a:schemeClr val="accent2"/>
                </a:solidFill>
                <a:sym typeface="Symbol" panose="05050102010706020507" pitchFamily="18" charset="2"/>
              </a:rPr>
              <a:t>DT</a:t>
            </a:r>
            <a:r>
              <a:rPr lang="en-US" altLang="tr-TR" sz="1800" dirty="0">
                <a:solidFill>
                  <a:schemeClr val="accent2"/>
                </a:solidFill>
                <a:latin typeface="Arial" panose="020B0604020202020204" pitchFamily="34" charset="0"/>
                <a:sym typeface="Symbol" panose="05050102010706020507" pitchFamily="18" charset="2"/>
              </a:rPr>
              <a:t>)=5, flow(</a:t>
            </a:r>
            <a:r>
              <a:rPr lang="en-US" altLang="tr-TR" sz="1800" dirty="0">
                <a:solidFill>
                  <a:schemeClr val="accent2"/>
                </a:solidFill>
                <a:sym typeface="Symbol" panose="05050102010706020507" pitchFamily="18" charset="2"/>
              </a:rPr>
              <a:t>CT</a:t>
            </a:r>
            <a:r>
              <a:rPr lang="en-US" altLang="tr-TR" sz="1800" dirty="0">
                <a:solidFill>
                  <a:schemeClr val="accent2"/>
                </a:solidFill>
                <a:latin typeface="Arial" panose="020B0604020202020204" pitchFamily="34" charset="0"/>
                <a:sym typeface="Symbol" panose="05050102010706020507" pitchFamily="18" charset="2"/>
              </a:rPr>
              <a:t>)=5.</a:t>
            </a:r>
          </a:p>
          <a:p>
            <a:pPr eaLnBrk="1" hangingPunct="1">
              <a:buFontTx/>
              <a:buNone/>
            </a:pPr>
            <a:r>
              <a:rPr lang="tr-TR" altLang="tr-TR" sz="1800" dirty="0">
                <a:solidFill>
                  <a:schemeClr val="accent2"/>
                </a:solidFill>
                <a:latin typeface="Arial" panose="020B0604020202020204" pitchFamily="34" charset="0"/>
                <a:sym typeface="Symbol" panose="05050102010706020507" pitchFamily="18" charset="2"/>
              </a:rPr>
              <a:t>Toplam akış</a:t>
            </a:r>
            <a:endParaRPr lang="en-US" altLang="tr-TR" sz="1800" dirty="0">
              <a:latin typeface="Arial" panose="020B0604020202020204" pitchFamily="34" charset="0"/>
              <a:sym typeface="Symbol" panose="05050102010706020507" pitchFamily="18" charset="2"/>
            </a:endParaRP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5 + 4 + 1 = 10</a:t>
            </a:r>
          </a:p>
        </p:txBody>
      </p:sp>
      <p:sp>
        <p:nvSpPr>
          <p:cNvPr id="13314" name="Rectangle 2">
            <a:extLst>
              <a:ext uri="{FF2B5EF4-FFF2-40B4-BE49-F238E27FC236}">
                <a16:creationId xmlns:a16="http://schemas.microsoft.com/office/drawing/2014/main" id="{22B7E554-C4F2-475E-8E48-EF20AB0A6B62}"/>
              </a:ext>
            </a:extLst>
          </p:cNvPr>
          <p:cNvSpPr>
            <a:spLocks noGrp="1" noChangeArrowheads="1"/>
          </p:cNvSpPr>
          <p:nvPr>
            <p:ph type="title"/>
          </p:nvPr>
        </p:nvSpPr>
        <p:spPr/>
        <p:txBody>
          <a:bodyPr/>
          <a:lstStyle/>
          <a:p>
            <a:pPr eaLnBrk="1" hangingPunct="1"/>
            <a:r>
              <a:rPr lang="tr-TR" altLang="tr-TR" sz="2400"/>
              <a:t>Hesaplama adımları::Algoritma sonlanması</a:t>
            </a:r>
            <a:endParaRPr lang="en-US" altLang="tr-TR" sz="2400" dirty="0"/>
          </a:p>
        </p:txBody>
      </p:sp>
      <p:sp>
        <p:nvSpPr>
          <p:cNvPr id="13316" name="Text Box 19">
            <a:extLst>
              <a:ext uri="{FF2B5EF4-FFF2-40B4-BE49-F238E27FC236}">
                <a16:creationId xmlns:a16="http://schemas.microsoft.com/office/drawing/2014/main" id="{531568D9-3D9D-4B2A-9EF5-C21ABFA8FB20}"/>
              </a:ext>
            </a:extLst>
          </p:cNvPr>
          <p:cNvSpPr txBox="1">
            <a:spLocks noChangeArrowheads="1"/>
          </p:cNvSpPr>
          <p:nvPr/>
        </p:nvSpPr>
        <p:spPr bwMode="auto">
          <a:xfrm>
            <a:off x="3411141" y="5238750"/>
            <a:ext cx="4589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tr-TR" altLang="tr-TR" sz="1800"/>
          </a:p>
        </p:txBody>
      </p:sp>
      <p:pic>
        <p:nvPicPr>
          <p:cNvPr id="2" name="Picture 1">
            <a:extLst>
              <a:ext uri="{FF2B5EF4-FFF2-40B4-BE49-F238E27FC236}">
                <a16:creationId xmlns:a16="http://schemas.microsoft.com/office/drawing/2014/main" id="{A5C89B20-A4A7-2987-7C4E-95157F21C8D9}"/>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BEBBDB6-17AE-76B1-736C-8C9285238756}"/>
              </a:ext>
            </a:extLst>
          </p:cNvPr>
          <p:cNvPicPr>
            <a:picLocks noChangeAspect="1"/>
          </p:cNvPicPr>
          <p:nvPr/>
        </p:nvPicPr>
        <p:blipFill>
          <a:blip r:embed="rId3"/>
          <a:stretch>
            <a:fillRect/>
          </a:stretch>
        </p:blipFill>
        <p:spPr>
          <a:xfrm>
            <a:off x="2171083" y="4317862"/>
            <a:ext cx="4801833" cy="2048608"/>
          </a:xfrm>
          <a:prstGeom prst="rect">
            <a:avLst/>
          </a:prstGeom>
          <a:ln>
            <a:noFill/>
          </a:ln>
          <a:effectLst>
            <a:outerShdw blurRad="292100" dist="139700" dir="2700000" algn="tl" rotWithShape="0">
              <a:srgbClr val="333333">
                <a:alpha val="65000"/>
              </a:srgbClr>
            </a:outerShdw>
          </a:effectLst>
        </p:spPr>
      </p:pic>
      <p:sp>
        <p:nvSpPr>
          <p:cNvPr id="5" name="Freeform: Shape 4">
            <a:extLst>
              <a:ext uri="{FF2B5EF4-FFF2-40B4-BE49-F238E27FC236}">
                <a16:creationId xmlns:a16="http://schemas.microsoft.com/office/drawing/2014/main" id="{AA18E0EF-1F53-E7FA-4D37-43DDD8CD2C20}"/>
              </a:ext>
            </a:extLst>
          </p:cNvPr>
          <p:cNvSpPr/>
          <p:nvPr/>
        </p:nvSpPr>
        <p:spPr>
          <a:xfrm>
            <a:off x="2820202" y="4745255"/>
            <a:ext cx="647173" cy="1376412"/>
          </a:xfrm>
          <a:custGeom>
            <a:avLst/>
            <a:gdLst>
              <a:gd name="connsiteX0" fmla="*/ 173255 w 647173"/>
              <a:gd name="connsiteY0" fmla="*/ 0 h 1376412"/>
              <a:gd name="connsiteX1" fmla="*/ 644893 w 647173"/>
              <a:gd name="connsiteY1" fmla="*/ 789271 h 1376412"/>
              <a:gd name="connsiteX2" fmla="*/ 0 w 647173"/>
              <a:gd name="connsiteY2" fmla="*/ 1376412 h 1376412"/>
            </a:gdLst>
            <a:ahLst/>
            <a:cxnLst>
              <a:cxn ang="0">
                <a:pos x="connsiteX0" y="connsiteY0"/>
              </a:cxn>
              <a:cxn ang="0">
                <a:pos x="connsiteX1" y="connsiteY1"/>
              </a:cxn>
              <a:cxn ang="0">
                <a:pos x="connsiteX2" y="connsiteY2"/>
              </a:cxn>
            </a:cxnLst>
            <a:rect l="l" t="t" r="r" b="b"/>
            <a:pathLst>
              <a:path w="647173" h="1376412">
                <a:moveTo>
                  <a:pt x="173255" y="0"/>
                </a:moveTo>
                <a:cubicBezTo>
                  <a:pt x="423512" y="279934"/>
                  <a:pt x="673769" y="559869"/>
                  <a:pt x="644893" y="789271"/>
                </a:cubicBezTo>
                <a:cubicBezTo>
                  <a:pt x="616017" y="1018673"/>
                  <a:pt x="308008" y="1197542"/>
                  <a:pt x="0" y="1376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Freeform: Shape 5">
            <a:extLst>
              <a:ext uri="{FF2B5EF4-FFF2-40B4-BE49-F238E27FC236}">
                <a16:creationId xmlns:a16="http://schemas.microsoft.com/office/drawing/2014/main" id="{CF95CCAF-6711-5A46-7547-824D5D78E373}"/>
              </a:ext>
            </a:extLst>
          </p:cNvPr>
          <p:cNvSpPr/>
          <p:nvPr/>
        </p:nvSpPr>
        <p:spPr>
          <a:xfrm>
            <a:off x="4471892" y="4745255"/>
            <a:ext cx="1361017" cy="1434164"/>
          </a:xfrm>
          <a:custGeom>
            <a:avLst/>
            <a:gdLst>
              <a:gd name="connsiteX0" fmla="*/ 648748 w 1361017"/>
              <a:gd name="connsiteY0" fmla="*/ 0 h 1434164"/>
              <a:gd name="connsiteX1" fmla="*/ 51982 w 1361017"/>
              <a:gd name="connsiteY1" fmla="*/ 577516 h 1434164"/>
              <a:gd name="connsiteX2" fmla="*/ 138609 w 1361017"/>
              <a:gd name="connsiteY2" fmla="*/ 1126156 h 1434164"/>
              <a:gd name="connsiteX3" fmla="*/ 1004883 w 1361017"/>
              <a:gd name="connsiteY3" fmla="*/ 1049153 h 1434164"/>
              <a:gd name="connsiteX4" fmla="*/ 1361017 w 1361017"/>
              <a:gd name="connsiteY4" fmla="*/ 1434164 h 143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017" h="1434164">
                <a:moveTo>
                  <a:pt x="648748" y="0"/>
                </a:moveTo>
                <a:cubicBezTo>
                  <a:pt x="392876" y="194911"/>
                  <a:pt x="137005" y="389823"/>
                  <a:pt x="51982" y="577516"/>
                </a:cubicBezTo>
                <a:cubicBezTo>
                  <a:pt x="-33041" y="765209"/>
                  <a:pt x="-20208" y="1047550"/>
                  <a:pt x="138609" y="1126156"/>
                </a:cubicBezTo>
                <a:cubicBezTo>
                  <a:pt x="297426" y="1204762"/>
                  <a:pt x="801148" y="997818"/>
                  <a:pt x="1004883" y="1049153"/>
                </a:cubicBezTo>
                <a:cubicBezTo>
                  <a:pt x="1208618" y="1100488"/>
                  <a:pt x="1361017" y="1434164"/>
                  <a:pt x="1361017" y="14341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Freeform: Shape 6">
            <a:extLst>
              <a:ext uri="{FF2B5EF4-FFF2-40B4-BE49-F238E27FC236}">
                <a16:creationId xmlns:a16="http://schemas.microsoft.com/office/drawing/2014/main" id="{B18B7802-5043-81D0-7C79-A031E3E590EC}"/>
              </a:ext>
            </a:extLst>
          </p:cNvPr>
          <p:cNvSpPr/>
          <p:nvPr/>
        </p:nvSpPr>
        <p:spPr>
          <a:xfrm>
            <a:off x="3205213" y="4552749"/>
            <a:ext cx="1463040" cy="1645920"/>
          </a:xfrm>
          <a:custGeom>
            <a:avLst/>
            <a:gdLst>
              <a:gd name="connsiteX0" fmla="*/ 1463040 w 1463040"/>
              <a:gd name="connsiteY0" fmla="*/ 0 h 1645920"/>
              <a:gd name="connsiteX1" fmla="*/ 1126155 w 1463040"/>
              <a:gd name="connsiteY1" fmla="*/ 664144 h 1645920"/>
              <a:gd name="connsiteX2" fmla="*/ 1058779 w 1463040"/>
              <a:gd name="connsiteY2" fmla="*/ 1068405 h 1645920"/>
              <a:gd name="connsiteX3" fmla="*/ 394635 w 1463040"/>
              <a:gd name="connsiteY3" fmla="*/ 1164657 h 1645920"/>
              <a:gd name="connsiteX4" fmla="*/ 0 w 1463040"/>
              <a:gd name="connsiteY4" fmla="*/ 164592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1645920">
                <a:moveTo>
                  <a:pt x="1463040" y="0"/>
                </a:moveTo>
                <a:cubicBezTo>
                  <a:pt x="1328286" y="243038"/>
                  <a:pt x="1193532" y="486077"/>
                  <a:pt x="1126155" y="664144"/>
                </a:cubicBezTo>
                <a:cubicBezTo>
                  <a:pt x="1058778" y="842211"/>
                  <a:pt x="1180699" y="984986"/>
                  <a:pt x="1058779" y="1068405"/>
                </a:cubicBezTo>
                <a:cubicBezTo>
                  <a:pt x="936859" y="1151824"/>
                  <a:pt x="571098" y="1068404"/>
                  <a:pt x="394635" y="1164657"/>
                </a:cubicBezTo>
                <a:cubicBezTo>
                  <a:pt x="218172" y="1260910"/>
                  <a:pt x="109086" y="1453415"/>
                  <a:pt x="0" y="164592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Freeform: Shape 7">
            <a:extLst>
              <a:ext uri="{FF2B5EF4-FFF2-40B4-BE49-F238E27FC236}">
                <a16:creationId xmlns:a16="http://schemas.microsoft.com/office/drawing/2014/main" id="{48840482-A2A7-CCB0-3E63-345CE80CCB37}"/>
              </a:ext>
            </a:extLst>
          </p:cNvPr>
          <p:cNvSpPr/>
          <p:nvPr/>
        </p:nvSpPr>
        <p:spPr>
          <a:xfrm>
            <a:off x="6083166" y="5139891"/>
            <a:ext cx="151374" cy="1010652"/>
          </a:xfrm>
          <a:custGeom>
            <a:avLst/>
            <a:gdLst>
              <a:gd name="connsiteX0" fmla="*/ 115503 w 151374"/>
              <a:gd name="connsiteY0" fmla="*/ 0 h 1010652"/>
              <a:gd name="connsiteX1" fmla="*/ 144379 w 151374"/>
              <a:gd name="connsiteY1" fmla="*/ 885524 h 1010652"/>
              <a:gd name="connsiteX2" fmla="*/ 0 w 151374"/>
              <a:gd name="connsiteY2" fmla="*/ 1010652 h 1010652"/>
            </a:gdLst>
            <a:ahLst/>
            <a:cxnLst>
              <a:cxn ang="0">
                <a:pos x="connsiteX0" y="connsiteY0"/>
              </a:cxn>
              <a:cxn ang="0">
                <a:pos x="connsiteX1" y="connsiteY1"/>
              </a:cxn>
              <a:cxn ang="0">
                <a:pos x="connsiteX2" y="connsiteY2"/>
              </a:cxn>
            </a:cxnLst>
            <a:rect l="l" t="t" r="r" b="b"/>
            <a:pathLst>
              <a:path w="151374" h="1010652">
                <a:moveTo>
                  <a:pt x="115503" y="0"/>
                </a:moveTo>
                <a:cubicBezTo>
                  <a:pt x="139566" y="358541"/>
                  <a:pt x="163629" y="717082"/>
                  <a:pt x="144379" y="885524"/>
                </a:cubicBezTo>
                <a:cubicBezTo>
                  <a:pt x="125129" y="1053966"/>
                  <a:pt x="48126" y="981776"/>
                  <a:pt x="0" y="101065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215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P spid="5"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3B3E2-B9DD-1EFC-1B44-42D3A544E09C}"/>
              </a:ext>
            </a:extLst>
          </p:cNvPr>
          <p:cNvSpPr>
            <a:spLocks noGrp="1"/>
          </p:cNvSpPr>
          <p:nvPr>
            <p:ph type="ctrTitle"/>
          </p:nvPr>
        </p:nvSpPr>
        <p:spPr/>
        <p:txBody>
          <a:bodyPr/>
          <a:lstStyle/>
          <a:p>
            <a:r>
              <a:rPr lang="tr-TR" sz="4800">
                <a:solidFill>
                  <a:srgbClr val="EA6131"/>
                </a:solidFill>
              </a:rPr>
              <a:t>M</a:t>
            </a:r>
            <a:r>
              <a:rPr lang="tr-TR" sz="4800"/>
              <a:t>aksimum A</a:t>
            </a:r>
            <a:r>
              <a:rPr lang="tr-TR" sz="4800">
                <a:solidFill>
                  <a:srgbClr val="EA6131"/>
                </a:solidFill>
              </a:rPr>
              <a:t>k</a:t>
            </a:r>
            <a:r>
              <a:rPr lang="tr-TR" sz="4800"/>
              <a:t>ış </a:t>
            </a:r>
            <a:r>
              <a:rPr lang="tr-TR" sz="4800">
                <a:solidFill>
                  <a:srgbClr val="EA6131"/>
                </a:solidFill>
              </a:rPr>
              <a:t>P</a:t>
            </a:r>
            <a:r>
              <a:rPr lang="tr-TR" sz="4800"/>
              <a:t>roblemleri </a:t>
            </a:r>
            <a:r>
              <a:rPr lang="tr-TR" sz="4800">
                <a:solidFill>
                  <a:srgbClr val="EA6131"/>
                </a:solidFill>
              </a:rPr>
              <a:t>D</a:t>
            </a:r>
            <a:r>
              <a:rPr lang="tr-TR" sz="4800"/>
              <a:t>P </a:t>
            </a:r>
            <a:br>
              <a:rPr lang="tr-TR" sz="4800"/>
            </a:br>
            <a:r>
              <a:rPr lang="tr-TR" sz="4800"/>
              <a:t>M</a:t>
            </a:r>
            <a:r>
              <a:rPr lang="tr-TR" sz="4800">
                <a:solidFill>
                  <a:srgbClr val="EA6131"/>
                </a:solidFill>
              </a:rPr>
              <a:t>o</a:t>
            </a:r>
            <a:r>
              <a:rPr lang="tr-TR" sz="4800"/>
              <a:t>delleri</a:t>
            </a:r>
          </a:p>
        </p:txBody>
      </p:sp>
    </p:spTree>
    <p:extLst>
      <p:ext uri="{BB962C8B-B14F-4D97-AF65-F5344CB8AC3E}">
        <p14:creationId xmlns:p14="http://schemas.microsoft.com/office/powerpoint/2010/main" val="48021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51580-7F3F-85AD-1FD3-45336EA59BFC}"/>
              </a:ext>
            </a:extLst>
          </p:cNvPr>
          <p:cNvSpPr>
            <a:spLocks noGrp="1"/>
          </p:cNvSpPr>
          <p:nvPr>
            <p:ph idx="1"/>
          </p:nvPr>
        </p:nvSpPr>
        <p:spPr/>
        <p:txBody>
          <a:bodyPr/>
          <a:lstStyle/>
          <a:p>
            <a:r>
              <a:rPr lang="tr-TR"/>
              <a:t>Maksimum akış problemlerinin Doğrusal Programlama modelleri aşağıdaki bileşenleri içermelidir. </a:t>
            </a:r>
          </a:p>
          <a:p>
            <a:endParaRPr lang="tr-TR"/>
          </a:p>
          <a:p>
            <a:pPr>
              <a:buAutoNum type="arabicPeriod"/>
            </a:pPr>
            <a:r>
              <a:rPr lang="tr-TR"/>
              <a:t>Akışı maksimize eden bir amaç fonksiyonu</a:t>
            </a:r>
          </a:p>
          <a:p>
            <a:pPr>
              <a:buAutoNum type="arabicPeriod"/>
            </a:pPr>
            <a:endParaRPr lang="tr-TR"/>
          </a:p>
          <a:p>
            <a:pPr>
              <a:buAutoNum type="arabicPeriod"/>
            </a:pPr>
            <a:r>
              <a:rPr lang="tr-TR"/>
              <a:t>Ark kapasite kısıtları</a:t>
            </a:r>
          </a:p>
          <a:p>
            <a:pPr>
              <a:buAutoNum type="arabicPeriod"/>
            </a:pPr>
            <a:endParaRPr lang="tr-TR"/>
          </a:p>
          <a:p>
            <a:pPr>
              <a:buAutoNum type="arabicPeriod"/>
            </a:pPr>
            <a:r>
              <a:rPr lang="tr-TR"/>
              <a:t>Düğüm denge kısıtları</a:t>
            </a:r>
          </a:p>
          <a:p>
            <a:pPr>
              <a:buAutoNum type="arabicPeriod"/>
            </a:pPr>
            <a:endParaRPr lang="tr-TR"/>
          </a:p>
          <a:p>
            <a:pPr>
              <a:buAutoNum type="arabicPeriod"/>
            </a:pPr>
            <a:r>
              <a:rPr lang="tr-TR"/>
              <a:t>Eğer ağ üzerinde yönsüz arklar varsa yön kısıtları tanımlanmalıdır. </a:t>
            </a:r>
          </a:p>
          <a:p>
            <a:pPr>
              <a:buAutoNum type="arabicPeriod"/>
            </a:pPr>
            <a:endParaRPr lang="tr-TR"/>
          </a:p>
          <a:p>
            <a:pPr>
              <a:buAutoNum type="arabicPeriod"/>
            </a:pPr>
            <a:r>
              <a:rPr lang="tr-TR"/>
              <a:t>Varsa özel kısıtlar eklenir.</a:t>
            </a:r>
          </a:p>
          <a:p>
            <a:pPr>
              <a:buAutoNum type="arabicPeriod"/>
            </a:pPr>
            <a:endParaRPr lang="tr-TR"/>
          </a:p>
          <a:p>
            <a:pPr>
              <a:buAutoNum type="arabicPeriod"/>
            </a:pPr>
            <a:endParaRPr lang="tr-TR"/>
          </a:p>
          <a:p>
            <a:pPr>
              <a:buAutoNum type="arabicPeriod"/>
            </a:pPr>
            <a:endParaRPr lang="tr-TR"/>
          </a:p>
        </p:txBody>
      </p:sp>
      <p:sp>
        <p:nvSpPr>
          <p:cNvPr id="3" name="Title 2">
            <a:extLst>
              <a:ext uri="{FF2B5EF4-FFF2-40B4-BE49-F238E27FC236}">
                <a16:creationId xmlns:a16="http://schemas.microsoft.com/office/drawing/2014/main" id="{ED9E6D44-C4CD-6158-4C81-D318027F5F12}"/>
              </a:ext>
            </a:extLst>
          </p:cNvPr>
          <p:cNvSpPr>
            <a:spLocks noGrp="1"/>
          </p:cNvSpPr>
          <p:nvPr>
            <p:ph type="title"/>
          </p:nvPr>
        </p:nvSpPr>
        <p:spPr/>
        <p:txBody>
          <a:bodyPr/>
          <a:lstStyle/>
          <a:p>
            <a:r>
              <a:rPr lang="tr-TR"/>
              <a:t>Maksimum Akış Problemleri DP Modeli</a:t>
            </a:r>
          </a:p>
        </p:txBody>
      </p:sp>
      <p:pic>
        <p:nvPicPr>
          <p:cNvPr id="4" name="Picture 3">
            <a:extLst>
              <a:ext uri="{FF2B5EF4-FFF2-40B4-BE49-F238E27FC236}">
                <a16:creationId xmlns:a16="http://schemas.microsoft.com/office/drawing/2014/main" id="{47591F37-6D2F-EAED-C74A-8ABF46D9B926}"/>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024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Linear</a:t>
            </a:r>
            <a:r>
              <a:rPr lang="tr-TR" dirty="0"/>
              <a:t> model of a </a:t>
            </a:r>
            <a:r>
              <a:rPr lang="tr-TR" dirty="0" err="1"/>
              <a:t>maxflow</a:t>
            </a:r>
            <a:r>
              <a:rPr lang="tr-TR" dirty="0"/>
              <a:t> network</a:t>
            </a:r>
          </a:p>
        </p:txBody>
      </p:sp>
      <p:sp>
        <p:nvSpPr>
          <p:cNvPr id="3" name="Oval 2">
            <a:extLst>
              <a:ext uri="{FF2B5EF4-FFF2-40B4-BE49-F238E27FC236}">
                <a16:creationId xmlns:a16="http://schemas.microsoft.com/office/drawing/2014/main" id="{9513260B-95B8-FB78-C49F-33BBB3F73806}"/>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5" name="Oval 4">
            <a:extLst>
              <a:ext uri="{FF2B5EF4-FFF2-40B4-BE49-F238E27FC236}">
                <a16:creationId xmlns:a16="http://schemas.microsoft.com/office/drawing/2014/main" id="{9FEAA242-BA12-FE94-5D64-E5DB232CCC35}"/>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32684863-5EFB-3399-0F32-9AE2D7696FD9}"/>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FEA7FC39-1D41-6181-6B6A-3FA0E5E9905D}"/>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D97CE2F9-BE75-B993-6356-8831C903A327}"/>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1" name="Straight Arrow Connector 10">
            <a:extLst>
              <a:ext uri="{FF2B5EF4-FFF2-40B4-BE49-F238E27FC236}">
                <a16:creationId xmlns:a16="http://schemas.microsoft.com/office/drawing/2014/main" id="{DBAC36BF-912E-432D-CF9C-6FE228817294}"/>
              </a:ext>
            </a:extLst>
          </p:cNvPr>
          <p:cNvCxnSpPr>
            <a:endCxn id="3"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E58EB24-D280-9B39-E794-27C2237F07EA}"/>
              </a:ext>
            </a:extLst>
          </p:cNvPr>
          <p:cNvCxnSpPr>
            <a:stCxn id="3" idx="7"/>
            <a:endCxn id="5"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185477-DFEF-B6AF-F50E-0A238E50A2CC}"/>
              </a:ext>
            </a:extLst>
          </p:cNvPr>
          <p:cNvCxnSpPr>
            <a:stCxn id="3"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03500C-FC96-2C05-005F-C288B84D0B06}"/>
              </a:ext>
            </a:extLst>
          </p:cNvPr>
          <p:cNvCxnSpPr>
            <a:cxnSpLocks/>
            <a:stCxn id="5"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5698F2-760E-8FF6-EF31-ADFB8383D8CB}"/>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1F20EC-CF96-7D6F-66A5-8BC72A600809}"/>
              </a:ext>
            </a:extLst>
          </p:cNvPr>
          <p:cNvCxnSpPr>
            <a:stCxn id="3"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67B90A8-6B1D-0728-4A85-1D2CB3743166}"/>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6FBFEED-420E-4F5F-4064-963C36ED50AE}"/>
              </a:ext>
            </a:extLst>
          </p:cNvPr>
          <p:cNvCxnSpPr>
            <a:stCxn id="5"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A98580-A3C3-A472-1F54-BF799F9BEADE}"/>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F32BBD-7A64-A44A-2390-16BCEC000EF9}"/>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68A6A1-3ECD-9E49-965C-A72D4E20F2BD}"/>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34" name="TextBox 33">
            <a:extLst>
              <a:ext uri="{FF2B5EF4-FFF2-40B4-BE49-F238E27FC236}">
                <a16:creationId xmlns:a16="http://schemas.microsoft.com/office/drawing/2014/main" id="{30A70BC6-83F4-BD27-2845-6C25D0C41524}"/>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35" name="TextBox 34">
            <a:extLst>
              <a:ext uri="{FF2B5EF4-FFF2-40B4-BE49-F238E27FC236}">
                <a16:creationId xmlns:a16="http://schemas.microsoft.com/office/drawing/2014/main" id="{BF2D9BF7-C2EC-E70A-287C-29DDE38B57E1}"/>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36" name="TextBox 35">
            <a:extLst>
              <a:ext uri="{FF2B5EF4-FFF2-40B4-BE49-F238E27FC236}">
                <a16:creationId xmlns:a16="http://schemas.microsoft.com/office/drawing/2014/main" id="{1F6D6ED9-BCF6-FFC2-E604-763B63CFA66A}"/>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37" name="TextBox 36">
            <a:extLst>
              <a:ext uri="{FF2B5EF4-FFF2-40B4-BE49-F238E27FC236}">
                <a16:creationId xmlns:a16="http://schemas.microsoft.com/office/drawing/2014/main" id="{4C3B4DE0-31B2-EF20-F785-D3090499EE5F}"/>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38" name="TextBox 37">
            <a:extLst>
              <a:ext uri="{FF2B5EF4-FFF2-40B4-BE49-F238E27FC236}">
                <a16:creationId xmlns:a16="http://schemas.microsoft.com/office/drawing/2014/main" id="{F090611B-1944-5E95-982A-3A145A349AEB}"/>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39" name="TextBox 38">
            <a:extLst>
              <a:ext uri="{FF2B5EF4-FFF2-40B4-BE49-F238E27FC236}">
                <a16:creationId xmlns:a16="http://schemas.microsoft.com/office/drawing/2014/main" id="{7EE0DA56-6BE1-FC19-061C-3BDF97D15A27}"/>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40" name="TextBox 39">
            <a:extLst>
              <a:ext uri="{FF2B5EF4-FFF2-40B4-BE49-F238E27FC236}">
                <a16:creationId xmlns:a16="http://schemas.microsoft.com/office/drawing/2014/main" id="{1A1F83A3-8F5C-90CC-662A-49C2C0D9CA92}"/>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41" name="TextBox 40">
            <a:extLst>
              <a:ext uri="{FF2B5EF4-FFF2-40B4-BE49-F238E27FC236}">
                <a16:creationId xmlns:a16="http://schemas.microsoft.com/office/drawing/2014/main" id="{B18BE5C6-2538-7AD3-8B6E-1B5FDAEF9126}"/>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42" name="TextBox 41">
            <a:extLst>
              <a:ext uri="{FF2B5EF4-FFF2-40B4-BE49-F238E27FC236}">
                <a16:creationId xmlns:a16="http://schemas.microsoft.com/office/drawing/2014/main" id="{8A7EB617-9FD7-1912-1767-F1BED403DEFB}"/>
              </a:ext>
            </a:extLst>
          </p:cNvPr>
          <p:cNvSpPr txBox="1"/>
          <p:nvPr/>
        </p:nvSpPr>
        <p:spPr>
          <a:xfrm>
            <a:off x="5147282" y="1728289"/>
            <a:ext cx="237566" cy="307777"/>
          </a:xfrm>
          <a:prstGeom prst="rect">
            <a:avLst/>
          </a:prstGeom>
          <a:noFill/>
        </p:spPr>
        <p:txBody>
          <a:bodyPr wrap="none" rtlCol="0">
            <a:spAutoFit/>
          </a:bodyPr>
          <a:lstStyle/>
          <a:p>
            <a:r>
              <a:rPr lang="tr-TR" sz="1400"/>
              <a:t>f</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65715F9-952D-B09F-73CE-A84A327C2260}"/>
                  </a:ext>
                </a:extLst>
              </p:cNvPr>
              <p:cNvSpPr txBox="1"/>
              <p:nvPr/>
            </p:nvSpPr>
            <p:spPr>
              <a:xfrm>
                <a:off x="1038886" y="3842250"/>
                <a:ext cx="2183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m:t>
                      </m:r>
                      <m:r>
                        <a:rPr lang="tr-TR" b="0" i="1" smtClean="0">
                          <a:latin typeface="Cambria Math" panose="02040503050406030204" pitchFamily="18" charset="0"/>
                        </a:rPr>
                        <m:t>𝑓𝑘</m:t>
                      </m:r>
                      <m:r>
                        <a:rPr lang="tr-TR" b="0" i="1" smtClean="0">
                          <a:latin typeface="Cambria Math" panose="02040503050406030204" pitchFamily="18" charset="0"/>
                        </a:rPr>
                        <m:t>2+</m:t>
                      </m:r>
                      <m:r>
                        <a:rPr lang="tr-TR" b="0" i="1" smtClean="0">
                          <a:latin typeface="Cambria Math" panose="02040503050406030204" pitchFamily="18" charset="0"/>
                        </a:rPr>
                        <m:t>𝑓𝑘</m:t>
                      </m:r>
                      <m:r>
                        <a:rPr lang="tr-TR" b="0" i="1" smtClean="0">
                          <a:latin typeface="Cambria Math" panose="02040503050406030204" pitchFamily="18" charset="0"/>
                        </a:rPr>
                        <m:t>3=</m:t>
                      </m:r>
                      <m:r>
                        <a:rPr lang="tr-TR" b="0" i="1" smtClean="0">
                          <a:latin typeface="Cambria Math" panose="02040503050406030204" pitchFamily="18" charset="0"/>
                        </a:rPr>
                        <m:t>𝑓</m:t>
                      </m:r>
                    </m:oMath>
                  </m:oMathPara>
                </a14:m>
                <a:endParaRPr lang="tr-TR"/>
              </a:p>
            </p:txBody>
          </p:sp>
        </mc:Choice>
        <mc:Fallback xmlns="">
          <p:sp>
            <p:nvSpPr>
              <p:cNvPr id="55" name="TextBox 54">
                <a:extLst>
                  <a:ext uri="{FF2B5EF4-FFF2-40B4-BE49-F238E27FC236}">
                    <a16:creationId xmlns:a16="http://schemas.microsoft.com/office/drawing/2014/main" id="{D65715F9-952D-B09F-73CE-A84A327C2260}"/>
                  </a:ext>
                </a:extLst>
              </p:cNvPr>
              <p:cNvSpPr txBox="1">
                <a:spLocks noRot="1" noChangeAspect="1" noMove="1" noResize="1" noEditPoints="1" noAdjustHandles="1" noChangeArrowheads="1" noChangeShapeType="1" noTextEdit="1"/>
              </p:cNvSpPr>
              <p:nvPr/>
            </p:nvSpPr>
            <p:spPr>
              <a:xfrm>
                <a:off x="1038886" y="3842250"/>
                <a:ext cx="2183611" cy="276999"/>
              </a:xfrm>
              <a:prstGeom prst="rect">
                <a:avLst/>
              </a:prstGeom>
              <a:blipFill>
                <a:blip r:embed="rId2"/>
                <a:stretch>
                  <a:fillRect l="-3343" t="-2174" r="-2786"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2C5DA33-0CAB-D3A3-016D-2971CCC5E559}"/>
                  </a:ext>
                </a:extLst>
              </p:cNvPr>
              <p:cNvSpPr txBox="1"/>
              <p:nvPr/>
            </p:nvSpPr>
            <p:spPr>
              <a:xfrm>
                <a:off x="988456" y="4270485"/>
                <a:ext cx="2199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oMath>
                  </m:oMathPara>
                </a14:m>
                <a:endParaRPr lang="tr-TR"/>
              </a:p>
            </p:txBody>
          </p:sp>
        </mc:Choice>
        <mc:Fallback xmlns="">
          <p:sp>
            <p:nvSpPr>
              <p:cNvPr id="56" name="TextBox 55">
                <a:extLst>
                  <a:ext uri="{FF2B5EF4-FFF2-40B4-BE49-F238E27FC236}">
                    <a16:creationId xmlns:a16="http://schemas.microsoft.com/office/drawing/2014/main" id="{E2C5DA33-0CAB-D3A3-016D-2971CCC5E559}"/>
                  </a:ext>
                </a:extLst>
              </p:cNvPr>
              <p:cNvSpPr txBox="1">
                <a:spLocks noRot="1" noChangeAspect="1" noMove="1" noResize="1" noEditPoints="1" noAdjustHandles="1" noChangeArrowheads="1" noChangeShapeType="1" noTextEdit="1"/>
              </p:cNvSpPr>
              <p:nvPr/>
            </p:nvSpPr>
            <p:spPr>
              <a:xfrm>
                <a:off x="988456" y="4270485"/>
                <a:ext cx="2199000" cy="276999"/>
              </a:xfrm>
              <a:prstGeom prst="rect">
                <a:avLst/>
              </a:prstGeom>
              <a:blipFill>
                <a:blip r:embed="rId3"/>
                <a:stretch>
                  <a:fillRect l="-3324" t="-4444" r="-3047"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B4D5A0E-5AF1-3F3E-1D33-70AB0E97FD76}"/>
                  </a:ext>
                </a:extLst>
              </p:cNvPr>
              <p:cNvSpPr txBox="1"/>
              <p:nvPr/>
            </p:nvSpPr>
            <p:spPr>
              <a:xfrm>
                <a:off x="965298" y="4626363"/>
                <a:ext cx="17812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m:t>
                      </m:r>
                      <m:r>
                        <a:rPr lang="tr-TR" b="0" i="1" smtClean="0">
                          <a:latin typeface="Cambria Math" panose="02040503050406030204" pitchFamily="18" charset="0"/>
                        </a:rPr>
                        <m:t>𝑓</m:t>
                      </m:r>
                      <m:r>
                        <a:rPr lang="tr-TR" b="0" i="1" smtClean="0">
                          <a:latin typeface="Cambria Math" panose="02040503050406030204" pitchFamily="18" charset="0"/>
                        </a:rPr>
                        <m:t>12+</m:t>
                      </m:r>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oMath>
                  </m:oMathPara>
                </a14:m>
                <a:endParaRPr lang="tr-TR"/>
              </a:p>
            </p:txBody>
          </p:sp>
        </mc:Choice>
        <mc:Fallback xmlns="">
          <p:sp>
            <p:nvSpPr>
              <p:cNvPr id="58" name="TextBox 57">
                <a:extLst>
                  <a:ext uri="{FF2B5EF4-FFF2-40B4-BE49-F238E27FC236}">
                    <a16:creationId xmlns:a16="http://schemas.microsoft.com/office/drawing/2014/main" id="{CB4D5A0E-5AF1-3F3E-1D33-70AB0E97FD76}"/>
                  </a:ext>
                </a:extLst>
              </p:cNvPr>
              <p:cNvSpPr txBox="1">
                <a:spLocks noRot="1" noChangeAspect="1" noMove="1" noResize="1" noEditPoints="1" noAdjustHandles="1" noChangeArrowheads="1" noChangeShapeType="1" noTextEdit="1"/>
              </p:cNvSpPr>
              <p:nvPr/>
            </p:nvSpPr>
            <p:spPr>
              <a:xfrm>
                <a:off x="965298" y="4626363"/>
                <a:ext cx="1781257" cy="276999"/>
              </a:xfrm>
              <a:prstGeom prst="rect">
                <a:avLst/>
              </a:prstGeom>
              <a:blipFill>
                <a:blip r:embed="rId4"/>
                <a:stretch>
                  <a:fillRect l="-4096" t="-2222" r="-3754"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1B19A6-D54F-0603-EE88-C9840C507583}"/>
                  </a:ext>
                </a:extLst>
              </p:cNvPr>
              <p:cNvSpPr txBox="1"/>
              <p:nvPr/>
            </p:nvSpPr>
            <p:spPr>
              <a:xfrm>
                <a:off x="910646" y="5050418"/>
                <a:ext cx="2440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12+</m:t>
                      </m:r>
                      <m:r>
                        <a:rPr lang="tr-TR" b="0" i="1" smtClean="0">
                          <a:latin typeface="Cambria Math" panose="02040503050406030204" pitchFamily="18" charset="0"/>
                        </a:rPr>
                        <m:t>𝑓𝑘</m:t>
                      </m:r>
                      <m:r>
                        <a:rPr lang="tr-TR" b="0" i="1" smtClean="0">
                          <a:latin typeface="Cambria Math" panose="02040503050406030204" pitchFamily="18" charset="0"/>
                        </a:rPr>
                        <m:t>2+</m:t>
                      </m:r>
                      <m:r>
                        <a:rPr lang="tr-TR" b="0" i="1" smtClean="0">
                          <a:latin typeface="Cambria Math" panose="02040503050406030204" pitchFamily="18" charset="0"/>
                        </a:rPr>
                        <m:t>𝑓</m:t>
                      </m:r>
                      <m:r>
                        <a:rPr lang="tr-TR" b="0" i="1" smtClean="0">
                          <a:latin typeface="Cambria Math" panose="02040503050406030204" pitchFamily="18" charset="0"/>
                        </a:rPr>
                        <m:t>32=</m:t>
                      </m:r>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oMath>
                  </m:oMathPara>
                </a14:m>
                <a:endParaRPr lang="tr-TR"/>
              </a:p>
            </p:txBody>
          </p:sp>
        </mc:Choice>
        <mc:Fallback xmlns="">
          <p:sp>
            <p:nvSpPr>
              <p:cNvPr id="59" name="TextBox 58">
                <a:extLst>
                  <a:ext uri="{FF2B5EF4-FFF2-40B4-BE49-F238E27FC236}">
                    <a16:creationId xmlns:a16="http://schemas.microsoft.com/office/drawing/2014/main" id="{421B19A6-D54F-0603-EE88-C9840C507583}"/>
                  </a:ext>
                </a:extLst>
              </p:cNvPr>
              <p:cNvSpPr txBox="1">
                <a:spLocks noRot="1" noChangeAspect="1" noMove="1" noResize="1" noEditPoints="1" noAdjustHandles="1" noChangeArrowheads="1" noChangeShapeType="1" noTextEdit="1"/>
              </p:cNvSpPr>
              <p:nvPr/>
            </p:nvSpPr>
            <p:spPr>
              <a:xfrm>
                <a:off x="910646" y="5050418"/>
                <a:ext cx="2440092" cy="276999"/>
              </a:xfrm>
              <a:prstGeom prst="rect">
                <a:avLst/>
              </a:prstGeom>
              <a:blipFill>
                <a:blip r:embed="rId5"/>
                <a:stretch>
                  <a:fillRect l="-2993" t="-2174" r="-2743"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01DC8E8-6E86-FFDE-2C29-33F8C0630E24}"/>
                  </a:ext>
                </a:extLst>
              </p:cNvPr>
              <p:cNvSpPr txBox="1"/>
              <p:nvPr/>
            </p:nvSpPr>
            <p:spPr>
              <a:xfrm>
                <a:off x="906219" y="5479636"/>
                <a:ext cx="17812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3=</m:t>
                      </m:r>
                      <m:r>
                        <a:rPr lang="tr-TR" b="0" i="1" smtClean="0">
                          <a:latin typeface="Cambria Math" panose="02040503050406030204" pitchFamily="18" charset="0"/>
                        </a:rPr>
                        <m:t>𝑓</m:t>
                      </m:r>
                      <m:r>
                        <a:rPr lang="tr-TR" b="0" i="1" smtClean="0">
                          <a:latin typeface="Cambria Math" panose="02040503050406030204" pitchFamily="18" charset="0"/>
                        </a:rPr>
                        <m:t>32+</m:t>
                      </m:r>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oMath>
                  </m:oMathPara>
                </a14:m>
                <a:endParaRPr lang="tr-TR"/>
              </a:p>
            </p:txBody>
          </p:sp>
        </mc:Choice>
        <mc:Fallback xmlns="">
          <p:sp>
            <p:nvSpPr>
              <p:cNvPr id="60" name="TextBox 59">
                <a:extLst>
                  <a:ext uri="{FF2B5EF4-FFF2-40B4-BE49-F238E27FC236}">
                    <a16:creationId xmlns:a16="http://schemas.microsoft.com/office/drawing/2014/main" id="{C01DC8E8-6E86-FFDE-2C29-33F8C0630E24}"/>
                  </a:ext>
                </a:extLst>
              </p:cNvPr>
              <p:cNvSpPr txBox="1">
                <a:spLocks noRot="1" noChangeAspect="1" noMove="1" noResize="1" noEditPoints="1" noAdjustHandles="1" noChangeArrowheads="1" noChangeShapeType="1" noTextEdit="1"/>
              </p:cNvSpPr>
              <p:nvPr/>
            </p:nvSpPr>
            <p:spPr>
              <a:xfrm>
                <a:off x="906219" y="5479636"/>
                <a:ext cx="1781257" cy="276999"/>
              </a:xfrm>
              <a:prstGeom prst="rect">
                <a:avLst/>
              </a:prstGeom>
              <a:blipFill>
                <a:blip r:embed="rId6"/>
                <a:stretch>
                  <a:fillRect l="-4110" t="-2222" r="-4110"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D8F6381-5E14-5A87-6CD9-507B635DA12A}"/>
                  </a:ext>
                </a:extLst>
              </p:cNvPr>
              <p:cNvSpPr txBox="1"/>
              <p:nvPr/>
            </p:nvSpPr>
            <p:spPr>
              <a:xfrm>
                <a:off x="1122178" y="3425220"/>
                <a:ext cx="1136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r>
                        <a:rPr lang="tr-TR" b="0" i="1" smtClean="0">
                          <a:latin typeface="Cambria Math" panose="02040503050406030204" pitchFamily="18" charset="0"/>
                        </a:rPr>
                        <m:t>𝑓</m:t>
                      </m:r>
                    </m:oMath>
                  </m:oMathPara>
                </a14:m>
                <a:endParaRPr lang="tr-TR"/>
              </a:p>
            </p:txBody>
          </p:sp>
        </mc:Choice>
        <mc:Fallback xmlns="">
          <p:sp>
            <p:nvSpPr>
              <p:cNvPr id="61" name="TextBox 60">
                <a:extLst>
                  <a:ext uri="{FF2B5EF4-FFF2-40B4-BE49-F238E27FC236}">
                    <a16:creationId xmlns:a16="http://schemas.microsoft.com/office/drawing/2014/main" id="{8D8F6381-5E14-5A87-6CD9-507B635DA12A}"/>
                  </a:ext>
                </a:extLst>
              </p:cNvPr>
              <p:cNvSpPr txBox="1">
                <a:spLocks noRot="1" noChangeAspect="1" noMove="1" noResize="1" noEditPoints="1" noAdjustHandles="1" noChangeArrowheads="1" noChangeShapeType="1" noTextEdit="1"/>
              </p:cNvSpPr>
              <p:nvPr/>
            </p:nvSpPr>
            <p:spPr>
              <a:xfrm>
                <a:off x="1122178" y="3425220"/>
                <a:ext cx="1136658" cy="276999"/>
              </a:xfrm>
              <a:prstGeom prst="rect">
                <a:avLst/>
              </a:prstGeom>
              <a:blipFill>
                <a:blip r:embed="rId7"/>
                <a:stretch>
                  <a:fillRect l="-4278" t="-2222" r="-6417"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D792416-E2A5-62C1-373E-F59529554559}"/>
                  </a:ext>
                </a:extLst>
              </p:cNvPr>
              <p:cNvSpPr txBox="1"/>
              <p:nvPr/>
            </p:nvSpPr>
            <p:spPr>
              <a:xfrm>
                <a:off x="4200436" y="3573016"/>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1≤20</m:t>
                      </m:r>
                    </m:oMath>
                  </m:oMathPara>
                </a14:m>
                <a:endParaRPr lang="tr-TR"/>
              </a:p>
            </p:txBody>
          </p:sp>
        </mc:Choice>
        <mc:Fallback xmlns="">
          <p:sp>
            <p:nvSpPr>
              <p:cNvPr id="62" name="TextBox 61">
                <a:extLst>
                  <a:ext uri="{FF2B5EF4-FFF2-40B4-BE49-F238E27FC236}">
                    <a16:creationId xmlns:a16="http://schemas.microsoft.com/office/drawing/2014/main" id="{CD792416-E2A5-62C1-373E-F59529554559}"/>
                  </a:ext>
                </a:extLst>
              </p:cNvPr>
              <p:cNvSpPr txBox="1">
                <a:spLocks noRot="1" noChangeAspect="1" noMove="1" noResize="1" noEditPoints="1" noAdjustHandles="1" noChangeArrowheads="1" noChangeShapeType="1" noTextEdit="1"/>
              </p:cNvSpPr>
              <p:nvPr/>
            </p:nvSpPr>
            <p:spPr>
              <a:xfrm>
                <a:off x="4200436" y="3573016"/>
                <a:ext cx="992259" cy="276999"/>
              </a:xfrm>
              <a:prstGeom prst="rect">
                <a:avLst/>
              </a:prstGeom>
              <a:blipFill>
                <a:blip r:embed="rId8"/>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714AF4-0908-EF9C-3DD8-BDDF71198570}"/>
                  </a:ext>
                </a:extLst>
              </p:cNvPr>
              <p:cNvSpPr txBox="1"/>
              <p:nvPr/>
            </p:nvSpPr>
            <p:spPr>
              <a:xfrm>
                <a:off x="4200436" y="3950633"/>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21≤30</m:t>
                      </m:r>
                    </m:oMath>
                  </m:oMathPara>
                </a14:m>
                <a:endParaRPr lang="tr-TR"/>
              </a:p>
            </p:txBody>
          </p:sp>
        </mc:Choice>
        <mc:Fallback xmlns="">
          <p:sp>
            <p:nvSpPr>
              <p:cNvPr id="63" name="TextBox 62">
                <a:extLst>
                  <a:ext uri="{FF2B5EF4-FFF2-40B4-BE49-F238E27FC236}">
                    <a16:creationId xmlns:a16="http://schemas.microsoft.com/office/drawing/2014/main" id="{79714AF4-0908-EF9C-3DD8-BDDF71198570}"/>
                  </a:ext>
                </a:extLst>
              </p:cNvPr>
              <p:cNvSpPr txBox="1">
                <a:spLocks noRot="1" noChangeAspect="1" noMove="1" noResize="1" noEditPoints="1" noAdjustHandles="1" noChangeArrowheads="1" noChangeShapeType="1" noTextEdit="1"/>
              </p:cNvSpPr>
              <p:nvPr/>
            </p:nvSpPr>
            <p:spPr>
              <a:xfrm>
                <a:off x="4200436" y="3950633"/>
                <a:ext cx="992259" cy="276999"/>
              </a:xfrm>
              <a:prstGeom prst="rect">
                <a:avLst/>
              </a:prstGeom>
              <a:blipFill>
                <a:blip r:embed="rId9"/>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F98309C-EC55-4B94-8E90-02EF49676EF9}"/>
                  </a:ext>
                </a:extLst>
              </p:cNvPr>
              <p:cNvSpPr txBox="1"/>
              <p:nvPr/>
            </p:nvSpPr>
            <p:spPr>
              <a:xfrm>
                <a:off x="4167423" y="4364216"/>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3≤10</m:t>
                      </m:r>
                    </m:oMath>
                  </m:oMathPara>
                </a14:m>
                <a:endParaRPr lang="tr-TR"/>
              </a:p>
            </p:txBody>
          </p:sp>
        </mc:Choice>
        <mc:Fallback xmlns="">
          <p:sp>
            <p:nvSpPr>
              <p:cNvPr id="64" name="TextBox 63">
                <a:extLst>
                  <a:ext uri="{FF2B5EF4-FFF2-40B4-BE49-F238E27FC236}">
                    <a16:creationId xmlns:a16="http://schemas.microsoft.com/office/drawing/2014/main" id="{CF98309C-EC55-4B94-8E90-02EF49676EF9}"/>
                  </a:ext>
                </a:extLst>
              </p:cNvPr>
              <p:cNvSpPr txBox="1">
                <a:spLocks noRot="1" noChangeAspect="1" noMove="1" noResize="1" noEditPoints="1" noAdjustHandles="1" noChangeArrowheads="1" noChangeShapeType="1" noTextEdit="1"/>
              </p:cNvSpPr>
              <p:nvPr/>
            </p:nvSpPr>
            <p:spPr>
              <a:xfrm>
                <a:off x="4167423" y="4364216"/>
                <a:ext cx="992259" cy="276999"/>
              </a:xfrm>
              <a:prstGeom prst="rect">
                <a:avLst/>
              </a:prstGeom>
              <a:blipFill>
                <a:blip r:embed="rId10"/>
                <a:stretch>
                  <a:fillRect l="-8025" t="-2222" r="-5556"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1B5FA8C-93B6-A25F-75FA-2C65C49B481E}"/>
                  </a:ext>
                </a:extLst>
              </p:cNvPr>
              <p:cNvSpPr txBox="1"/>
              <p:nvPr/>
            </p:nvSpPr>
            <p:spPr>
              <a:xfrm>
                <a:off x="4128788" y="4784469"/>
                <a:ext cx="865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12≤5</m:t>
                      </m:r>
                    </m:oMath>
                  </m:oMathPara>
                </a14:m>
                <a:endParaRPr lang="tr-TR"/>
              </a:p>
            </p:txBody>
          </p:sp>
        </mc:Choice>
        <mc:Fallback xmlns="">
          <p:sp>
            <p:nvSpPr>
              <p:cNvPr id="65" name="TextBox 64">
                <a:extLst>
                  <a:ext uri="{FF2B5EF4-FFF2-40B4-BE49-F238E27FC236}">
                    <a16:creationId xmlns:a16="http://schemas.microsoft.com/office/drawing/2014/main" id="{91B5FA8C-93B6-A25F-75FA-2C65C49B481E}"/>
                  </a:ext>
                </a:extLst>
              </p:cNvPr>
              <p:cNvSpPr txBox="1">
                <a:spLocks noRot="1" noChangeAspect="1" noMove="1" noResize="1" noEditPoints="1" noAdjustHandles="1" noChangeArrowheads="1" noChangeShapeType="1" noTextEdit="1"/>
              </p:cNvSpPr>
              <p:nvPr/>
            </p:nvSpPr>
            <p:spPr>
              <a:xfrm>
                <a:off x="4128788" y="4784469"/>
                <a:ext cx="865622" cy="276999"/>
              </a:xfrm>
              <a:prstGeom prst="rect">
                <a:avLst/>
              </a:prstGeom>
              <a:blipFill>
                <a:blip r:embed="rId11"/>
                <a:stretch>
                  <a:fillRect l="-9155" t="-2222" r="-633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0FA8B1B-7299-2D13-134A-50757E178597}"/>
                  </a:ext>
                </a:extLst>
              </p:cNvPr>
              <p:cNvSpPr txBox="1"/>
              <p:nvPr/>
            </p:nvSpPr>
            <p:spPr>
              <a:xfrm>
                <a:off x="4107611" y="5219172"/>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≤27</m:t>
                      </m:r>
                    </m:oMath>
                  </m:oMathPara>
                </a14:m>
                <a:endParaRPr lang="tr-TR"/>
              </a:p>
            </p:txBody>
          </p:sp>
        </mc:Choice>
        <mc:Fallback xmlns="">
          <p:sp>
            <p:nvSpPr>
              <p:cNvPr id="66" name="TextBox 65">
                <a:extLst>
                  <a:ext uri="{FF2B5EF4-FFF2-40B4-BE49-F238E27FC236}">
                    <a16:creationId xmlns:a16="http://schemas.microsoft.com/office/drawing/2014/main" id="{B0FA8B1B-7299-2D13-134A-50757E178597}"/>
                  </a:ext>
                </a:extLst>
              </p:cNvPr>
              <p:cNvSpPr txBox="1">
                <a:spLocks noRot="1" noChangeAspect="1" noMove="1" noResize="1" noEditPoints="1" noAdjustHandles="1" noChangeArrowheads="1" noChangeShapeType="1" noTextEdit="1"/>
              </p:cNvSpPr>
              <p:nvPr/>
            </p:nvSpPr>
            <p:spPr>
              <a:xfrm>
                <a:off x="4107611" y="5219172"/>
                <a:ext cx="997389" cy="276999"/>
              </a:xfrm>
              <a:prstGeom prst="rect">
                <a:avLst/>
              </a:prstGeom>
              <a:blipFill>
                <a:blip r:embed="rId12"/>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F72AFF3-2591-AE59-E7A6-6FC4B2C42B70}"/>
                  </a:ext>
                </a:extLst>
              </p:cNvPr>
              <p:cNvSpPr txBox="1"/>
              <p:nvPr/>
            </p:nvSpPr>
            <p:spPr>
              <a:xfrm>
                <a:off x="4111609" y="5602047"/>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≤15</m:t>
                      </m:r>
                    </m:oMath>
                  </m:oMathPara>
                </a14:m>
                <a:endParaRPr lang="tr-TR"/>
              </a:p>
            </p:txBody>
          </p:sp>
        </mc:Choice>
        <mc:Fallback xmlns="">
          <p:sp>
            <p:nvSpPr>
              <p:cNvPr id="67" name="TextBox 66">
                <a:extLst>
                  <a:ext uri="{FF2B5EF4-FFF2-40B4-BE49-F238E27FC236}">
                    <a16:creationId xmlns:a16="http://schemas.microsoft.com/office/drawing/2014/main" id="{8F72AFF3-2591-AE59-E7A6-6FC4B2C42B70}"/>
                  </a:ext>
                </a:extLst>
              </p:cNvPr>
              <p:cNvSpPr txBox="1">
                <a:spLocks noRot="1" noChangeAspect="1" noMove="1" noResize="1" noEditPoints="1" noAdjustHandles="1" noChangeArrowheads="1" noChangeShapeType="1" noTextEdit="1"/>
              </p:cNvSpPr>
              <p:nvPr/>
            </p:nvSpPr>
            <p:spPr>
              <a:xfrm>
                <a:off x="4111609" y="5602047"/>
                <a:ext cx="997389" cy="276999"/>
              </a:xfrm>
              <a:prstGeom prst="rect">
                <a:avLst/>
              </a:prstGeom>
              <a:blipFill>
                <a:blip r:embed="rId13"/>
                <a:stretch>
                  <a:fillRect l="-7927" t="-2222" r="-548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84106A7-CA7F-6CD2-E90B-69A2660802CB}"/>
                  </a:ext>
                </a:extLst>
              </p:cNvPr>
              <p:cNvSpPr txBox="1"/>
              <p:nvPr/>
            </p:nvSpPr>
            <p:spPr>
              <a:xfrm>
                <a:off x="4092098" y="5996947"/>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≤19</m:t>
                      </m:r>
                    </m:oMath>
                  </m:oMathPara>
                </a14:m>
                <a:endParaRPr lang="tr-TR"/>
              </a:p>
            </p:txBody>
          </p:sp>
        </mc:Choice>
        <mc:Fallback xmlns="">
          <p:sp>
            <p:nvSpPr>
              <p:cNvPr id="68" name="TextBox 67">
                <a:extLst>
                  <a:ext uri="{FF2B5EF4-FFF2-40B4-BE49-F238E27FC236}">
                    <a16:creationId xmlns:a16="http://schemas.microsoft.com/office/drawing/2014/main" id="{384106A7-CA7F-6CD2-E90B-69A2660802CB}"/>
                  </a:ext>
                </a:extLst>
              </p:cNvPr>
              <p:cNvSpPr txBox="1">
                <a:spLocks noRot="1" noChangeAspect="1" noMove="1" noResize="1" noEditPoints="1" noAdjustHandles="1" noChangeArrowheads="1" noChangeShapeType="1" noTextEdit="1"/>
              </p:cNvSpPr>
              <p:nvPr/>
            </p:nvSpPr>
            <p:spPr>
              <a:xfrm>
                <a:off x="4092098" y="5996947"/>
                <a:ext cx="997389" cy="276999"/>
              </a:xfrm>
              <a:prstGeom prst="rect">
                <a:avLst/>
              </a:prstGeom>
              <a:blipFill>
                <a:blip r:embed="rId14"/>
                <a:stretch>
                  <a:fillRect l="-7927" t="-2222" r="-548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C70DEA3-7E94-F397-5FC6-96ABF7870CC8}"/>
                  </a:ext>
                </a:extLst>
              </p:cNvPr>
              <p:cNvSpPr txBox="1"/>
              <p:nvPr/>
            </p:nvSpPr>
            <p:spPr>
              <a:xfrm>
                <a:off x="4064668" y="6372223"/>
                <a:ext cx="9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32≤14</m:t>
                      </m:r>
                    </m:oMath>
                  </m:oMathPara>
                </a14:m>
                <a:endParaRPr lang="tr-TR"/>
              </a:p>
            </p:txBody>
          </p:sp>
        </mc:Choice>
        <mc:Fallback xmlns="">
          <p:sp>
            <p:nvSpPr>
              <p:cNvPr id="69" name="TextBox 68">
                <a:extLst>
                  <a:ext uri="{FF2B5EF4-FFF2-40B4-BE49-F238E27FC236}">
                    <a16:creationId xmlns:a16="http://schemas.microsoft.com/office/drawing/2014/main" id="{1C70DEA3-7E94-F397-5FC6-96ABF7870CC8}"/>
                  </a:ext>
                </a:extLst>
              </p:cNvPr>
              <p:cNvSpPr txBox="1">
                <a:spLocks noRot="1" noChangeAspect="1" noMove="1" noResize="1" noEditPoints="1" noAdjustHandles="1" noChangeArrowheads="1" noChangeShapeType="1" noTextEdit="1"/>
              </p:cNvSpPr>
              <p:nvPr/>
            </p:nvSpPr>
            <p:spPr>
              <a:xfrm>
                <a:off x="4064668" y="6372223"/>
                <a:ext cx="993862" cy="276999"/>
              </a:xfrm>
              <a:prstGeom prst="rect">
                <a:avLst/>
              </a:prstGeom>
              <a:blipFill>
                <a:blip r:embed="rId15"/>
                <a:stretch>
                  <a:fillRect l="-7975" t="-2174" r="-4908" b="-32609"/>
                </a:stretch>
              </a:blipFill>
            </p:spPr>
            <p:txBody>
              <a:bodyPr/>
              <a:lstStyle/>
              <a:p>
                <a:r>
                  <a:rPr lang="tr-TR">
                    <a:noFill/>
                  </a:rPr>
                  <a:t> </a:t>
                </a:r>
              </a:p>
            </p:txBody>
          </p:sp>
        </mc:Fallback>
      </mc:AlternateContent>
      <p:pic>
        <p:nvPicPr>
          <p:cNvPr id="4" name="Picture 3">
            <a:extLst>
              <a:ext uri="{FF2B5EF4-FFF2-40B4-BE49-F238E27FC236}">
                <a16:creationId xmlns:a16="http://schemas.microsoft.com/office/drawing/2014/main" id="{38613532-372E-9312-FCDF-3514B4879E43}"/>
              </a:ext>
            </a:extLst>
          </p:cNvPr>
          <p:cNvPicPr>
            <a:picLocks noChangeAspect="1"/>
          </p:cNvPicPr>
          <p:nvPr/>
        </p:nvPicPr>
        <p:blipFill>
          <a:blip r:embed="rId16"/>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6121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Birden fazla kaynak ve/veya hedef düğüm olması durumu</a:t>
            </a:r>
          </a:p>
        </p:txBody>
      </p:sp>
      <p:sp>
        <p:nvSpPr>
          <p:cNvPr id="2" name="Unvan 1"/>
          <p:cNvSpPr>
            <a:spLocks noGrp="1"/>
          </p:cNvSpPr>
          <p:nvPr>
            <p:ph type="title"/>
          </p:nvPr>
        </p:nvSpPr>
        <p:spPr/>
        <p:txBody>
          <a:bodyPr/>
          <a:lstStyle/>
          <a:p>
            <a:r>
              <a:rPr lang="tr-TR" dirty="0"/>
              <a:t>Multi-</a:t>
            </a:r>
            <a:r>
              <a:rPr lang="tr-TR" dirty="0" err="1"/>
              <a:t>source</a:t>
            </a:r>
            <a:r>
              <a:rPr lang="tr-TR" dirty="0"/>
              <a:t> </a:t>
            </a:r>
            <a:r>
              <a:rPr lang="tr-TR" dirty="0" err="1"/>
              <a:t>and</a:t>
            </a:r>
            <a:r>
              <a:rPr lang="tr-TR" dirty="0"/>
              <a:t> Multi-</a:t>
            </a:r>
            <a:r>
              <a:rPr lang="tr-TR" dirty="0" err="1"/>
              <a:t>Sink</a:t>
            </a:r>
            <a:r>
              <a:rPr lang="tr-TR" dirty="0"/>
              <a:t> Case</a:t>
            </a:r>
          </a:p>
        </p:txBody>
      </p:sp>
      <p:pic>
        <p:nvPicPr>
          <p:cNvPr id="4" name="Resim 3"/>
          <p:cNvPicPr>
            <a:picLocks noChangeAspect="1"/>
          </p:cNvPicPr>
          <p:nvPr/>
        </p:nvPicPr>
        <p:blipFill>
          <a:blip r:embed="rId2"/>
          <a:stretch>
            <a:fillRect/>
          </a:stretch>
        </p:blipFill>
        <p:spPr>
          <a:xfrm>
            <a:off x="533127" y="1789646"/>
            <a:ext cx="3814763" cy="2150269"/>
          </a:xfrm>
          <a:prstGeom prst="rect">
            <a:avLst/>
          </a:prstGeom>
        </p:spPr>
      </p:pic>
      <p:pic>
        <p:nvPicPr>
          <p:cNvPr id="5" name="Resim 4"/>
          <p:cNvPicPr>
            <a:picLocks noChangeAspect="1"/>
          </p:cNvPicPr>
          <p:nvPr/>
        </p:nvPicPr>
        <p:blipFill>
          <a:blip r:embed="rId3"/>
          <a:stretch>
            <a:fillRect/>
          </a:stretch>
        </p:blipFill>
        <p:spPr>
          <a:xfrm>
            <a:off x="35496" y="1780320"/>
            <a:ext cx="4521994" cy="2135981"/>
          </a:xfrm>
          <a:prstGeom prst="rect">
            <a:avLst/>
          </a:prstGeom>
        </p:spPr>
      </p:pic>
      <p:pic>
        <p:nvPicPr>
          <p:cNvPr id="6" name="Resim 5"/>
          <p:cNvPicPr>
            <a:picLocks noChangeAspect="1"/>
          </p:cNvPicPr>
          <p:nvPr/>
        </p:nvPicPr>
        <p:blipFill>
          <a:blip r:embed="rId4"/>
          <a:stretch>
            <a:fillRect/>
          </a:stretch>
        </p:blipFill>
        <p:spPr>
          <a:xfrm>
            <a:off x="5364088" y="1628800"/>
            <a:ext cx="3384376" cy="498697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94B1E7-D9A8-A3F3-8C7B-AD4B63932744}"/>
              </a:ext>
            </a:extLst>
          </p:cNvPr>
          <p:cNvPicPr>
            <a:picLocks noChangeAspect="1"/>
          </p:cNvPicPr>
          <p:nvPr/>
        </p:nvPicPr>
        <p:blipFill>
          <a:blip r:embed="rId5"/>
          <a:stretch>
            <a:fillRect/>
          </a:stretch>
        </p:blipFill>
        <p:spPr>
          <a:xfrm>
            <a:off x="6669482" y="116632"/>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95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891BF-FABC-6887-1309-D33B8B2FEC84}"/>
              </a:ext>
            </a:extLst>
          </p:cNvPr>
          <p:cNvSpPr>
            <a:spLocks noGrp="1"/>
          </p:cNvSpPr>
          <p:nvPr>
            <p:ph idx="1"/>
          </p:nvPr>
        </p:nvSpPr>
        <p:spPr/>
        <p:txBody>
          <a:bodyPr>
            <a:normAutofit fontScale="62500" lnSpcReduction="20000"/>
          </a:bodyPr>
          <a:lstStyle/>
          <a:p>
            <a:pPr algn="r"/>
            <a:r>
              <a:rPr lang="tr-TR" sz="1800">
                <a:solidFill>
                  <a:srgbClr val="0000FF"/>
                </a:solidFill>
                <a:latin typeface="Courier New" panose="02070309020205020404" pitchFamily="49" charset="0"/>
              </a:rPr>
              <a:t>max</a:t>
            </a:r>
            <a:r>
              <a:rPr lang="tr-TR" sz="1800">
                <a:solidFill>
                  <a:srgbClr val="000000"/>
                </a:solidFill>
                <a:latin typeface="Courier New" panose="02070309020205020404" pitchFamily="49" charset="0"/>
              </a:rPr>
              <a:t> = s1 + s4;</a:t>
            </a:r>
          </a:p>
          <a:p>
            <a:pPr algn="r"/>
            <a:r>
              <a:rPr lang="tr-TR" sz="1800">
                <a:solidFill>
                  <a:srgbClr val="00AF00"/>
                </a:solidFill>
                <a:latin typeface="Courier New" panose="02070309020205020404" pitchFamily="49" charset="0"/>
              </a:rPr>
              <a:t>!Giren akış kadar çıkış olmalıdır;</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s1 + s4 = d5 + d8;</a:t>
            </a:r>
          </a:p>
          <a:p>
            <a:pPr algn="r"/>
            <a:r>
              <a:rPr lang="tr-TR" sz="1800">
                <a:solidFill>
                  <a:srgbClr val="00AF00"/>
                </a:solidFill>
                <a:latin typeface="Courier New" panose="02070309020205020404" pitchFamily="49" charset="0"/>
              </a:rPr>
              <a:t>!Düğüm denge kısıtları;</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s1 = f12 + f13 ;</a:t>
            </a:r>
          </a:p>
          <a:p>
            <a:pPr algn="r"/>
            <a:r>
              <a:rPr lang="tr-TR" sz="1800">
                <a:solidFill>
                  <a:srgbClr val="000000"/>
                </a:solidFill>
                <a:latin typeface="Courier New" panose="02070309020205020404" pitchFamily="49" charset="0"/>
              </a:rPr>
              <a:t>s4 =f43 + f46+ f47;</a:t>
            </a:r>
          </a:p>
          <a:p>
            <a:pPr algn="r"/>
            <a:r>
              <a:rPr lang="tr-TR" sz="1800">
                <a:solidFill>
                  <a:srgbClr val="000000"/>
                </a:solidFill>
                <a:latin typeface="Courier New" panose="02070309020205020404" pitchFamily="49" charset="0"/>
              </a:rPr>
              <a:t>f12 = f25 + f23 ;</a:t>
            </a:r>
          </a:p>
          <a:p>
            <a:pPr algn="r"/>
            <a:r>
              <a:rPr lang="tr-TR" sz="1800">
                <a:solidFill>
                  <a:srgbClr val="000000"/>
                </a:solidFill>
                <a:latin typeface="Courier New" panose="02070309020205020404" pitchFamily="49" charset="0"/>
              </a:rPr>
              <a:t>f13 + f43 + f23 = f35 + f36 ;</a:t>
            </a:r>
          </a:p>
          <a:p>
            <a:pPr algn="r"/>
            <a:r>
              <a:rPr lang="tr-TR" sz="1800">
                <a:solidFill>
                  <a:srgbClr val="000000"/>
                </a:solidFill>
                <a:latin typeface="Courier New" panose="02070309020205020404" pitchFamily="49" charset="0"/>
              </a:rPr>
              <a:t>f25 + f35 + f65 =d5;</a:t>
            </a:r>
          </a:p>
          <a:p>
            <a:pPr algn="r"/>
            <a:r>
              <a:rPr lang="tr-TR" sz="1800">
                <a:solidFill>
                  <a:srgbClr val="000000"/>
                </a:solidFill>
                <a:latin typeface="Courier New" panose="02070309020205020404" pitchFamily="49" charset="0"/>
              </a:rPr>
              <a:t>f36 + f46= f65 + f68 + f67;</a:t>
            </a:r>
          </a:p>
          <a:p>
            <a:pPr algn="r"/>
            <a:r>
              <a:rPr lang="tr-TR" sz="1800">
                <a:solidFill>
                  <a:srgbClr val="000000"/>
                </a:solidFill>
                <a:latin typeface="Courier New" panose="02070309020205020404" pitchFamily="49" charset="0"/>
              </a:rPr>
              <a:t>f47+ f67 = f78;</a:t>
            </a:r>
          </a:p>
          <a:p>
            <a:pPr algn="r"/>
            <a:r>
              <a:rPr lang="tr-TR" sz="1800">
                <a:solidFill>
                  <a:srgbClr val="000000"/>
                </a:solidFill>
                <a:latin typeface="Courier New" panose="02070309020205020404" pitchFamily="49" charset="0"/>
              </a:rPr>
              <a:t>f68 + f78 =d8;</a:t>
            </a:r>
          </a:p>
          <a:p>
            <a:pPr algn="r"/>
            <a:r>
              <a:rPr lang="tr-TR" sz="1800">
                <a:solidFill>
                  <a:srgbClr val="00AF00"/>
                </a:solidFill>
                <a:latin typeface="Courier New" panose="02070309020205020404" pitchFamily="49" charset="0"/>
              </a:rPr>
              <a:t>!Kapasite Kısıtları;</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f12 &lt;= 40;</a:t>
            </a:r>
          </a:p>
          <a:p>
            <a:pPr algn="r"/>
            <a:r>
              <a:rPr lang="tr-TR" sz="1800">
                <a:solidFill>
                  <a:srgbClr val="000000"/>
                </a:solidFill>
                <a:latin typeface="Courier New" panose="02070309020205020404" pitchFamily="49" charset="0"/>
              </a:rPr>
              <a:t>f13 &lt;=50;</a:t>
            </a:r>
          </a:p>
          <a:p>
            <a:pPr algn="r"/>
            <a:r>
              <a:rPr lang="tr-TR" sz="1800">
                <a:solidFill>
                  <a:srgbClr val="000000"/>
                </a:solidFill>
                <a:latin typeface="Courier New" panose="02070309020205020404" pitchFamily="49" charset="0"/>
              </a:rPr>
              <a:t>f25 &lt;=20;</a:t>
            </a:r>
          </a:p>
          <a:p>
            <a:pPr algn="r"/>
            <a:r>
              <a:rPr lang="tr-TR" sz="1800">
                <a:solidFill>
                  <a:srgbClr val="000000"/>
                </a:solidFill>
                <a:latin typeface="Courier New" panose="02070309020205020404" pitchFamily="49" charset="0"/>
              </a:rPr>
              <a:t>f23 &lt;=30;</a:t>
            </a:r>
          </a:p>
          <a:p>
            <a:pPr algn="r"/>
            <a:r>
              <a:rPr lang="tr-TR" sz="1800">
                <a:solidFill>
                  <a:srgbClr val="000000"/>
                </a:solidFill>
                <a:latin typeface="Courier New" panose="02070309020205020404" pitchFamily="49" charset="0"/>
              </a:rPr>
              <a:t>f35 &lt;=10;</a:t>
            </a:r>
          </a:p>
          <a:p>
            <a:pPr algn="r"/>
            <a:r>
              <a:rPr lang="tr-TR" sz="1800">
                <a:solidFill>
                  <a:srgbClr val="000000"/>
                </a:solidFill>
                <a:latin typeface="Courier New" panose="02070309020205020404" pitchFamily="49" charset="0"/>
              </a:rPr>
              <a:t>f36 &lt;=10;</a:t>
            </a:r>
          </a:p>
          <a:p>
            <a:pPr algn="r"/>
            <a:r>
              <a:rPr lang="tr-TR" sz="1800">
                <a:solidFill>
                  <a:srgbClr val="000000"/>
                </a:solidFill>
                <a:latin typeface="Courier New" panose="02070309020205020404" pitchFamily="49" charset="0"/>
              </a:rPr>
              <a:t>f43&lt;=20;</a:t>
            </a:r>
          </a:p>
          <a:p>
            <a:pPr algn="r"/>
            <a:r>
              <a:rPr lang="tr-TR" sz="1800">
                <a:solidFill>
                  <a:srgbClr val="000000"/>
                </a:solidFill>
                <a:latin typeface="Courier New" panose="02070309020205020404" pitchFamily="49" charset="0"/>
              </a:rPr>
              <a:t>f46&lt;=30;</a:t>
            </a:r>
          </a:p>
          <a:p>
            <a:pPr algn="r"/>
            <a:r>
              <a:rPr lang="tr-TR" sz="1800">
                <a:solidFill>
                  <a:srgbClr val="000000"/>
                </a:solidFill>
                <a:latin typeface="Courier New" panose="02070309020205020404" pitchFamily="49" charset="0"/>
              </a:rPr>
              <a:t>f47&lt;=35;</a:t>
            </a:r>
          </a:p>
          <a:p>
            <a:pPr algn="r"/>
            <a:r>
              <a:rPr lang="tr-TR" sz="1800">
                <a:solidFill>
                  <a:srgbClr val="000000"/>
                </a:solidFill>
                <a:latin typeface="Courier New" panose="02070309020205020404" pitchFamily="49" charset="0"/>
              </a:rPr>
              <a:t>f65&lt;=15;</a:t>
            </a:r>
          </a:p>
          <a:p>
            <a:pPr algn="r"/>
            <a:r>
              <a:rPr lang="tr-TR" sz="1800">
                <a:solidFill>
                  <a:srgbClr val="000000"/>
                </a:solidFill>
                <a:latin typeface="Courier New" panose="02070309020205020404" pitchFamily="49" charset="0"/>
              </a:rPr>
              <a:t>f68&lt;=20;</a:t>
            </a:r>
          </a:p>
          <a:p>
            <a:pPr algn="r"/>
            <a:r>
              <a:rPr lang="tr-TR" sz="1800">
                <a:solidFill>
                  <a:srgbClr val="000000"/>
                </a:solidFill>
                <a:latin typeface="Courier New" panose="02070309020205020404" pitchFamily="49" charset="0"/>
              </a:rPr>
              <a:t>f67&lt;=25;</a:t>
            </a:r>
          </a:p>
          <a:p>
            <a:pPr algn="r"/>
            <a:r>
              <a:rPr lang="tr-TR" sz="1800">
                <a:solidFill>
                  <a:srgbClr val="000000"/>
                </a:solidFill>
                <a:latin typeface="Courier New" panose="02070309020205020404" pitchFamily="49" charset="0"/>
              </a:rPr>
              <a:t>f78&lt;=60;</a:t>
            </a:r>
          </a:p>
        </p:txBody>
      </p:sp>
      <p:sp>
        <p:nvSpPr>
          <p:cNvPr id="3" name="Title 2">
            <a:extLst>
              <a:ext uri="{FF2B5EF4-FFF2-40B4-BE49-F238E27FC236}">
                <a16:creationId xmlns:a16="http://schemas.microsoft.com/office/drawing/2014/main" id="{D42B74A5-85C4-64A8-41E0-51E8851B9475}"/>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1E527C90-3FF7-D58C-C1DE-ED6A2C679110}"/>
              </a:ext>
            </a:extLst>
          </p:cNvPr>
          <p:cNvPicPr>
            <a:picLocks noChangeAspect="1"/>
          </p:cNvPicPr>
          <p:nvPr/>
        </p:nvPicPr>
        <p:blipFill>
          <a:blip r:embed="rId2"/>
          <a:stretch>
            <a:fillRect/>
          </a:stretch>
        </p:blipFill>
        <p:spPr>
          <a:xfrm>
            <a:off x="971600" y="1484784"/>
            <a:ext cx="4471194" cy="2520280"/>
          </a:xfrm>
          <a:prstGeom prst="rect">
            <a:avLst/>
          </a:prstGeom>
        </p:spPr>
      </p:pic>
      <p:pic>
        <p:nvPicPr>
          <p:cNvPr id="5" name="Picture 4">
            <a:extLst>
              <a:ext uri="{FF2B5EF4-FFF2-40B4-BE49-F238E27FC236}">
                <a16:creationId xmlns:a16="http://schemas.microsoft.com/office/drawing/2014/main" id="{BD582070-6D77-0586-98CF-23D6BA9659F7}"/>
              </a:ext>
            </a:extLst>
          </p:cNvPr>
          <p:cNvPicPr>
            <a:picLocks noChangeAspect="1"/>
          </p:cNvPicPr>
          <p:nvPr/>
        </p:nvPicPr>
        <p:blipFill>
          <a:blip r:embed="rId3"/>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820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8D11-9826-4798-9433-50678EE9F725}"/>
              </a:ext>
            </a:extLst>
          </p:cNvPr>
          <p:cNvSpPr>
            <a:spLocks noGrp="1"/>
          </p:cNvSpPr>
          <p:nvPr>
            <p:ph type="ctrTitle"/>
          </p:nvPr>
        </p:nvSpPr>
        <p:spPr/>
        <p:txBody>
          <a:bodyPr/>
          <a:lstStyle/>
          <a:p>
            <a:r>
              <a:rPr lang="tr-TR" dirty="0" err="1">
                <a:solidFill>
                  <a:srgbClr val="EA6131"/>
                </a:solidFill>
              </a:rPr>
              <a:t>Y</a:t>
            </a:r>
            <a:r>
              <a:rPr lang="tr-TR" dirty="0" err="1"/>
              <a:t>önlendirmesiz</a:t>
            </a:r>
            <a:r>
              <a:rPr lang="tr-TR" dirty="0"/>
              <a:t> Y</a:t>
            </a:r>
            <a:r>
              <a:rPr lang="tr-TR" dirty="0">
                <a:solidFill>
                  <a:srgbClr val="EA6131"/>
                </a:solidFill>
              </a:rPr>
              <a:t>o</a:t>
            </a:r>
            <a:r>
              <a:rPr lang="tr-TR" dirty="0"/>
              <a:t>llar</a:t>
            </a:r>
          </a:p>
        </p:txBody>
      </p:sp>
    </p:spTree>
    <p:extLst>
      <p:ext uri="{BB962C8B-B14F-4D97-AF65-F5344CB8AC3E}">
        <p14:creationId xmlns:p14="http://schemas.microsoft.com/office/powerpoint/2010/main" val="4013958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876A3-5234-66F1-6FD5-8795F05402EB}"/>
              </a:ext>
            </a:extLst>
          </p:cNvPr>
          <p:cNvSpPr>
            <a:spLocks noGrp="1"/>
          </p:cNvSpPr>
          <p:nvPr>
            <p:ph idx="1"/>
          </p:nvPr>
        </p:nvSpPr>
        <p:spPr/>
        <p:txBody>
          <a:bodyPr/>
          <a:lstStyle/>
          <a:p>
            <a:pPr>
              <a:buFont typeface="+mj-lt"/>
              <a:buAutoNum type="arabicPeriod"/>
            </a:pPr>
            <a:r>
              <a:rPr lang="tr-TR"/>
              <a:t>Ağ üzerinde en az bir yolun akış yönü belli değildir.</a:t>
            </a:r>
          </a:p>
          <a:p>
            <a:pPr>
              <a:buFont typeface="+mj-lt"/>
              <a:buAutoNum type="arabicPeriod"/>
            </a:pPr>
            <a:endParaRPr lang="tr-TR"/>
          </a:p>
          <a:p>
            <a:pPr>
              <a:buFont typeface="+mj-lt"/>
              <a:buAutoNum type="arabicPeriod"/>
            </a:pPr>
            <a:r>
              <a:rPr lang="tr-TR"/>
              <a:t>Akış yönsüz yol üzerinde yalnızca bir yönde gerçekleşebilir veya optimizasyon durumuna göre hiç akış olmayabilir. </a:t>
            </a:r>
          </a:p>
          <a:p>
            <a:pPr>
              <a:buFont typeface="+mj-lt"/>
              <a:buAutoNum type="arabicPeriod"/>
            </a:pPr>
            <a:endParaRPr lang="tr-TR"/>
          </a:p>
          <a:p>
            <a:pPr>
              <a:buFont typeface="+mj-lt"/>
              <a:buAutoNum type="arabicPeriod"/>
            </a:pPr>
            <a:r>
              <a:rPr lang="tr-TR"/>
              <a:t>Problem yönü belirleyecek ilave kısıt tanımlayarak çözülür. Kısıt 2. maddeye ilişkindir. </a:t>
            </a:r>
          </a:p>
          <a:p>
            <a:pPr>
              <a:buFont typeface="+mj-lt"/>
              <a:buAutoNum type="arabicPeriod"/>
            </a:pPr>
            <a:endParaRPr lang="tr-TR"/>
          </a:p>
          <a:p>
            <a:pPr marL="0" indent="0"/>
            <a:r>
              <a:rPr lang="tr-TR"/>
              <a:t>Yöntem 1:</a:t>
            </a:r>
          </a:p>
          <a:p>
            <a:pPr marL="0" indent="0"/>
            <a:r>
              <a:rPr lang="tr-TR"/>
              <a:t>Aşağıdaki yol üzerinde tanımlamayı genelleştirelim. fAB A’dan B’ye akışı, fBA B’den A’ya akışı ve K akış kapasitesini gösteriyor olsun.</a:t>
            </a:r>
          </a:p>
          <a:p>
            <a:pPr marL="0" indent="0"/>
            <a:endParaRPr lang="tr-TR"/>
          </a:p>
          <a:p>
            <a:pPr marL="0" indent="0"/>
            <a:endParaRPr lang="tr-TR"/>
          </a:p>
          <a:p>
            <a:pPr marL="0" indent="0"/>
            <a:endParaRPr lang="tr-TR"/>
          </a:p>
          <a:p>
            <a:pPr marL="0" indent="0"/>
            <a:r>
              <a:rPr lang="tr-TR"/>
              <a:t>Akışın tek yönlü olması bu iki yönden birinin sıfır olmasıyla mümkündür;</a:t>
            </a:r>
          </a:p>
          <a:p>
            <a:pPr marL="0" indent="0" algn="ctr"/>
            <a:r>
              <a:rPr lang="tr-TR"/>
              <a:t>fAB*fBA=0</a:t>
            </a:r>
          </a:p>
          <a:p>
            <a:pPr marL="0" indent="0"/>
            <a:r>
              <a:rPr lang="tr-TR"/>
              <a:t>Bu ifade farklı şekillerde doğrusallaştırılır. </a:t>
            </a:r>
          </a:p>
        </p:txBody>
      </p:sp>
      <p:sp>
        <p:nvSpPr>
          <p:cNvPr id="3" name="Title 2">
            <a:extLst>
              <a:ext uri="{FF2B5EF4-FFF2-40B4-BE49-F238E27FC236}">
                <a16:creationId xmlns:a16="http://schemas.microsoft.com/office/drawing/2014/main" id="{676A82B3-DD52-79A2-0E9D-D6E9C847A88A}"/>
              </a:ext>
            </a:extLst>
          </p:cNvPr>
          <p:cNvSpPr>
            <a:spLocks noGrp="1"/>
          </p:cNvSpPr>
          <p:nvPr>
            <p:ph type="title"/>
          </p:nvPr>
        </p:nvSpPr>
        <p:spPr/>
        <p:txBody>
          <a:bodyPr/>
          <a:lstStyle/>
          <a:p>
            <a:r>
              <a:rPr lang="tr-TR"/>
              <a:t>Özellikleri</a:t>
            </a:r>
          </a:p>
        </p:txBody>
      </p:sp>
      <p:grpSp>
        <p:nvGrpSpPr>
          <p:cNvPr id="10" name="Group 9">
            <a:extLst>
              <a:ext uri="{FF2B5EF4-FFF2-40B4-BE49-F238E27FC236}">
                <a16:creationId xmlns:a16="http://schemas.microsoft.com/office/drawing/2014/main" id="{F98F530E-8189-BDC6-CF16-A3D5C2B4898F}"/>
              </a:ext>
            </a:extLst>
          </p:cNvPr>
          <p:cNvGrpSpPr/>
          <p:nvPr/>
        </p:nvGrpSpPr>
        <p:grpSpPr>
          <a:xfrm>
            <a:off x="3190790" y="4581128"/>
            <a:ext cx="2173298" cy="432048"/>
            <a:chOff x="3190790" y="4581128"/>
            <a:chExt cx="2173298" cy="432048"/>
          </a:xfrm>
        </p:grpSpPr>
        <p:sp>
          <p:nvSpPr>
            <p:cNvPr id="4" name="Oval 3">
              <a:extLst>
                <a:ext uri="{FF2B5EF4-FFF2-40B4-BE49-F238E27FC236}">
                  <a16:creationId xmlns:a16="http://schemas.microsoft.com/office/drawing/2014/main" id="{691B5D47-ED62-D21F-AAF3-645E9960701C}"/>
                </a:ext>
              </a:extLst>
            </p:cNvPr>
            <p:cNvSpPr/>
            <p:nvPr/>
          </p:nvSpPr>
          <p:spPr>
            <a:xfrm>
              <a:off x="3190790" y="4581128"/>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A</a:t>
              </a:r>
            </a:p>
          </p:txBody>
        </p:sp>
        <p:sp>
          <p:nvSpPr>
            <p:cNvPr id="5" name="Oval 4">
              <a:extLst>
                <a:ext uri="{FF2B5EF4-FFF2-40B4-BE49-F238E27FC236}">
                  <a16:creationId xmlns:a16="http://schemas.microsoft.com/office/drawing/2014/main" id="{1AE7B44F-F5AB-12DD-FCE7-1B963875578F}"/>
                </a:ext>
              </a:extLst>
            </p:cNvPr>
            <p:cNvSpPr/>
            <p:nvPr/>
          </p:nvSpPr>
          <p:spPr>
            <a:xfrm>
              <a:off x="4932040" y="4581128"/>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B</a:t>
              </a:r>
            </a:p>
          </p:txBody>
        </p:sp>
        <p:cxnSp>
          <p:nvCxnSpPr>
            <p:cNvPr id="9" name="Straight Connector 8">
              <a:extLst>
                <a:ext uri="{FF2B5EF4-FFF2-40B4-BE49-F238E27FC236}">
                  <a16:creationId xmlns:a16="http://schemas.microsoft.com/office/drawing/2014/main" id="{E080D0EC-6CBC-6BF8-AD51-E55C84D2927A}"/>
                </a:ext>
              </a:extLst>
            </p:cNvPr>
            <p:cNvCxnSpPr>
              <a:stCxn id="4" idx="6"/>
              <a:endCxn id="5" idx="2"/>
            </p:cNvCxnSpPr>
            <p:nvPr/>
          </p:nvCxnSpPr>
          <p:spPr>
            <a:xfrm>
              <a:off x="3622838" y="4797152"/>
              <a:ext cx="130920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FB449C6-4D0C-6185-4471-DE061F9D9EE0}"/>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198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07C2B3F-A7D4-A15C-4330-DE0DAEE657E2}"/>
                  </a:ext>
                </a:extLst>
              </p:cNvPr>
              <p:cNvSpPr>
                <a:spLocks noGrp="1"/>
              </p:cNvSpPr>
              <p:nvPr>
                <p:ph idx="1"/>
              </p:nvPr>
            </p:nvSpPr>
            <p:spPr/>
            <p:txBody>
              <a:bodyPr>
                <a:normAutofit lnSpcReduction="10000"/>
              </a:bodyPr>
              <a:lstStyle/>
              <a:p>
                <a:endParaRPr lang="tr-TR"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𝑀𝑦</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𝐵𝐴</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r>
                  <a:rPr lang="tr-TR"/>
                  <a:t>				Akış yönü bulunur (y=0 ile)</a:t>
                </a:r>
              </a:p>
              <a:p>
                <a:r>
                  <a:rPr lang="tr-TR"/>
                  <a:t>Veya </a:t>
                </a: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𝐵𝐴</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a:p>
              <a:p>
                <a:r>
                  <a:rPr lang="tr-TR"/>
                  <a:t>Veya</a:t>
                </a:r>
              </a:p>
              <a:p>
                <a:endParaRPr lang="tr-T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𝜀</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𝐵𝐴</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a:p>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ea typeface="Cambria Math" panose="02040503050406030204" pitchFamily="18" charset="0"/>
                        </a:rPr>
                        <m:t>𝜀</m:t>
                      </m:r>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a:p>
                <a:r>
                  <a:rPr lang="tr-TR"/>
                  <a:t>Birinci ifade akışın hangi yönde olacağını belirlemeye çalışırken, ikinci alternatif tanımlama hangi yönde akış olmayacağını tanımlamayı amaçlar. </a:t>
                </a:r>
              </a:p>
              <a:p>
                <a:r>
                  <a:rPr lang="tr-TR"/>
                  <a:t>Yöntem 2:</a:t>
                </a:r>
              </a:p>
              <a:p>
                <a:r>
                  <a:rPr lang="tr-TR"/>
                  <a:t>fAB tek bir akış olarak alınır ve B’den A’ya olan akış negatif akış olarak değerlendirilir. fAB değişkeni bu durumda negatif değer de alabileceği için artık sınırlandırılmamış değişkendir ve aşağıdaki formda yazılır;</a:t>
                </a: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i="1">
                              <a:latin typeface="Cambria Math" panose="02040503050406030204" pitchFamily="18" charset="0"/>
                            </a:rPr>
                          </m:ctrlPr>
                        </m:sSubSupPr>
                        <m:e>
                          <m:r>
                            <a:rPr lang="tr-TR">
                              <a:latin typeface="Cambria Math" panose="02040503050406030204" pitchFamily="18" charset="0"/>
                            </a:rPr>
                            <m:t>𝑓</m:t>
                          </m:r>
                        </m:e>
                        <m:sub>
                          <m:r>
                            <a:rPr lang="tr-TR">
                              <a:latin typeface="Cambria Math" panose="02040503050406030204" pitchFamily="18" charset="0"/>
                            </a:rPr>
                            <m:t>𝐴𝐵</m:t>
                          </m:r>
                        </m:sub>
                        <m:sup>
                          <m:r>
                            <a:rPr lang="tr-TR" b="0" i="1" smtClean="0">
                              <a:latin typeface="Cambria Math" panose="02040503050406030204" pitchFamily="18" charset="0"/>
                            </a:rPr>
                            <m:t>−</m:t>
                          </m:r>
                        </m:sup>
                      </m:sSubSup>
                    </m:oMath>
                  </m:oMathPara>
                </a14:m>
                <a:endParaRPr lang="tr-TR"/>
              </a:p>
              <a:p>
                <a:endParaRPr lang="tr-TR"/>
              </a:p>
              <a:p>
                <a:endParaRPr lang="tr-TR"/>
              </a:p>
            </p:txBody>
          </p:sp>
        </mc:Choice>
        <mc:Fallback xmlns="">
          <p:sp>
            <p:nvSpPr>
              <p:cNvPr id="2" name="Content Placeholder 1">
                <a:extLst>
                  <a:ext uri="{FF2B5EF4-FFF2-40B4-BE49-F238E27FC236}">
                    <a16:creationId xmlns:a16="http://schemas.microsoft.com/office/drawing/2014/main" id="{E07C2B3F-A7D4-A15C-4330-DE0DAEE657E2}"/>
                  </a:ext>
                </a:extLst>
              </p:cNvPr>
              <p:cNvSpPr>
                <a:spLocks noGrp="1" noRot="1" noChangeAspect="1" noMove="1" noResize="1" noEditPoints="1" noAdjustHandles="1" noChangeArrowheads="1" noChangeShapeType="1" noTextEdit="1"/>
              </p:cNvSpPr>
              <p:nvPr>
                <p:ph idx="1"/>
              </p:nvPr>
            </p:nvSpPr>
            <p:spPr>
              <a:blipFill>
                <a:blip r:embed="rId2"/>
                <a:stretch>
                  <a:fillRect l="-435" r="-218"/>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257A2A78-BC9C-20F6-74D3-887EE6AC2C8F}"/>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DBD61E6C-33DE-D0AE-AF2B-5B89B71219C7}"/>
              </a:ext>
            </a:extLst>
          </p:cNvPr>
          <p:cNvPicPr>
            <a:picLocks noChangeAspect="1"/>
          </p:cNvPicPr>
          <p:nvPr/>
        </p:nvPicPr>
        <p:blipFill>
          <a:blip r:embed="rId3"/>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279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effectLst/>
              </a:rPr>
              <a:t>Belirli sayıda nokta ve bu noktaları birbirine birleştiren çizgi ve/veya eğrilerden oluşan kümeye ağ (grafik) denir.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Ağda bulunan her bir nokta düğüm (node) olarak isimlendirilir ve ayırt edici tekil bir isim veya sembolle isimlendirilirler.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Düğümleri birbiriyle birleştiren çizgi veya eğrilere ise dal (arc) ismi verilir.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Ağın amacına bağlı olarak, birleştirme yönlü veya yönsüz olarak gerçekleştirilebilir. </a:t>
            </a:r>
          </a:p>
          <a:p>
            <a:pPr lvl="1">
              <a:buFont typeface="Arial" panose="020B0604020202020204" pitchFamily="34" charset="0"/>
              <a:buChar char="•"/>
            </a:pPr>
            <a:r>
              <a:rPr lang="tr-TR">
                <a:effectLst/>
              </a:rPr>
              <a:t>Yönlü ağlarda birleştirme, genellikle, ok kullanılarak yapılır ve başlangıcı i düğümü, bitişi j düğümü olan bir ok ile gösterilir. </a:t>
            </a:r>
          </a:p>
          <a:p>
            <a:pPr lvl="1">
              <a:buFont typeface="Arial" panose="020B0604020202020204" pitchFamily="34" charset="0"/>
              <a:buChar char="•"/>
            </a:pPr>
            <a:r>
              <a:rPr lang="tr-TR">
                <a:effectLst/>
              </a:rPr>
              <a:t>Yönlendirilmemiş bir (i,j) dalı, i düğümünden j düğümüne ve j düğümünden i düğümüne iki yönlü dala karşılık gelir.</a:t>
            </a:r>
          </a:p>
          <a:p>
            <a:pPr>
              <a:buFont typeface="Arial" panose="020B0604020202020204" pitchFamily="34" charset="0"/>
              <a:buChar char="•"/>
            </a:pPr>
            <a:endParaRPr lang="en-US" altLang="ko-KR" dirty="0"/>
          </a:p>
        </p:txBody>
      </p:sp>
      <p:sp>
        <p:nvSpPr>
          <p:cNvPr id="2" name="제목 1"/>
          <p:cNvSpPr>
            <a:spLocks noGrp="1"/>
          </p:cNvSpPr>
          <p:nvPr>
            <p:ph type="title"/>
          </p:nvPr>
        </p:nvSpPr>
        <p:spPr/>
        <p:txBody>
          <a:bodyPr/>
          <a:lstStyle/>
          <a:p>
            <a:r>
              <a:rPr lang="tr-TR" altLang="ko-KR"/>
              <a:t>Ağ Kavramları</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C485D50-28AD-4D61-992C-01661DB45856}"/>
              </a:ext>
            </a:extLst>
          </p:cNvPr>
          <p:cNvSpPr/>
          <p:nvPr/>
        </p:nvSpPr>
        <p:spPr>
          <a:xfrm>
            <a:off x="2407444" y="2804096"/>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0</a:t>
            </a:r>
          </a:p>
        </p:txBody>
      </p:sp>
      <p:sp>
        <p:nvSpPr>
          <p:cNvPr id="3" name="Oval 2">
            <a:extLst>
              <a:ext uri="{FF2B5EF4-FFF2-40B4-BE49-F238E27FC236}">
                <a16:creationId xmlns:a16="http://schemas.microsoft.com/office/drawing/2014/main" id="{73AF0E8B-FDA6-48D7-9EB9-6425106BF207}"/>
              </a:ext>
            </a:extLst>
          </p:cNvPr>
          <p:cNvSpPr/>
          <p:nvPr/>
        </p:nvSpPr>
        <p:spPr>
          <a:xfrm>
            <a:off x="3036094" y="3347021"/>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2</a:t>
            </a:r>
          </a:p>
        </p:txBody>
      </p:sp>
      <p:sp>
        <p:nvSpPr>
          <p:cNvPr id="4" name="Oval 3">
            <a:extLst>
              <a:ext uri="{FF2B5EF4-FFF2-40B4-BE49-F238E27FC236}">
                <a16:creationId xmlns:a16="http://schemas.microsoft.com/office/drawing/2014/main" id="{24333DFA-B7B4-4E7C-8D95-7FBE203D8234}"/>
              </a:ext>
            </a:extLst>
          </p:cNvPr>
          <p:cNvSpPr/>
          <p:nvPr/>
        </p:nvSpPr>
        <p:spPr>
          <a:xfrm>
            <a:off x="3036094" y="226831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1</a:t>
            </a:r>
          </a:p>
        </p:txBody>
      </p:sp>
      <p:sp>
        <p:nvSpPr>
          <p:cNvPr id="5" name="Oval 4">
            <a:extLst>
              <a:ext uri="{FF2B5EF4-FFF2-40B4-BE49-F238E27FC236}">
                <a16:creationId xmlns:a16="http://schemas.microsoft.com/office/drawing/2014/main" id="{5AAEA8D0-10AC-4ABF-B6F9-AF2A2697E854}"/>
              </a:ext>
            </a:extLst>
          </p:cNvPr>
          <p:cNvSpPr/>
          <p:nvPr/>
        </p:nvSpPr>
        <p:spPr>
          <a:xfrm>
            <a:off x="4136231" y="226831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3</a:t>
            </a:r>
          </a:p>
        </p:txBody>
      </p:sp>
      <p:sp>
        <p:nvSpPr>
          <p:cNvPr id="6" name="Oval 5">
            <a:extLst>
              <a:ext uri="{FF2B5EF4-FFF2-40B4-BE49-F238E27FC236}">
                <a16:creationId xmlns:a16="http://schemas.microsoft.com/office/drawing/2014/main" id="{A654172D-AD7E-4760-804F-1CD836D7DBB2}"/>
              </a:ext>
            </a:extLst>
          </p:cNvPr>
          <p:cNvSpPr/>
          <p:nvPr/>
        </p:nvSpPr>
        <p:spPr>
          <a:xfrm>
            <a:off x="4136231" y="3347021"/>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4</a:t>
            </a:r>
          </a:p>
        </p:txBody>
      </p:sp>
      <p:sp>
        <p:nvSpPr>
          <p:cNvPr id="7" name="Oval 6">
            <a:extLst>
              <a:ext uri="{FF2B5EF4-FFF2-40B4-BE49-F238E27FC236}">
                <a16:creationId xmlns:a16="http://schemas.microsoft.com/office/drawing/2014/main" id="{5DE4B20F-FED8-48CD-B8A0-2516B788E9FE}"/>
              </a:ext>
            </a:extLst>
          </p:cNvPr>
          <p:cNvSpPr/>
          <p:nvPr/>
        </p:nvSpPr>
        <p:spPr>
          <a:xfrm>
            <a:off x="4786313" y="2804096"/>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5</a:t>
            </a:r>
          </a:p>
        </p:txBody>
      </p:sp>
      <p:cxnSp>
        <p:nvCxnSpPr>
          <p:cNvPr id="9" name="Straight Arrow Connector 8">
            <a:extLst>
              <a:ext uri="{FF2B5EF4-FFF2-40B4-BE49-F238E27FC236}">
                <a16:creationId xmlns:a16="http://schemas.microsoft.com/office/drawing/2014/main" id="{D35B8D72-A515-495A-A873-7CCAA3B2ED9D}"/>
              </a:ext>
            </a:extLst>
          </p:cNvPr>
          <p:cNvCxnSpPr>
            <a:endCxn id="2" idx="2"/>
          </p:cNvCxnSpPr>
          <p:nvPr/>
        </p:nvCxnSpPr>
        <p:spPr>
          <a:xfrm>
            <a:off x="2143125" y="2952242"/>
            <a:ext cx="264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B654FD-4925-4765-AB6B-E0C5F7932807}"/>
              </a:ext>
            </a:extLst>
          </p:cNvPr>
          <p:cNvCxnSpPr>
            <a:cxnSpLocks/>
            <a:stCxn id="2" idx="7"/>
            <a:endCxn id="4" idx="2"/>
          </p:cNvCxnSpPr>
          <p:nvPr/>
        </p:nvCxnSpPr>
        <p:spPr>
          <a:xfrm flipV="1">
            <a:off x="2658332" y="2416460"/>
            <a:ext cx="377762"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58C5CB-ABD2-40F4-8617-EC2BE4154592}"/>
              </a:ext>
            </a:extLst>
          </p:cNvPr>
          <p:cNvCxnSpPr>
            <a:stCxn id="2" idx="5"/>
            <a:endCxn id="3" idx="2"/>
          </p:cNvCxnSpPr>
          <p:nvPr/>
        </p:nvCxnSpPr>
        <p:spPr>
          <a:xfrm>
            <a:off x="2658332" y="3056997"/>
            <a:ext cx="377762"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627942-0631-42F8-9F18-AFB1A19BD57D}"/>
              </a:ext>
            </a:extLst>
          </p:cNvPr>
          <p:cNvCxnSpPr>
            <a:stCxn id="4" idx="6"/>
            <a:endCxn id="5" idx="2"/>
          </p:cNvCxnSpPr>
          <p:nvPr/>
        </p:nvCxnSpPr>
        <p:spPr>
          <a:xfrm>
            <a:off x="3330028" y="2416460"/>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B14583-C941-4697-9D13-ED32B6A62D1F}"/>
              </a:ext>
            </a:extLst>
          </p:cNvPr>
          <p:cNvCxnSpPr>
            <a:stCxn id="3" idx="6"/>
            <a:endCxn id="6" idx="2"/>
          </p:cNvCxnSpPr>
          <p:nvPr/>
        </p:nvCxnSpPr>
        <p:spPr>
          <a:xfrm>
            <a:off x="3330028" y="3495167"/>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7BCF1B-ACB2-40E7-822E-5768BA2D92D5}"/>
              </a:ext>
            </a:extLst>
          </p:cNvPr>
          <p:cNvCxnSpPr>
            <a:cxnSpLocks/>
            <a:stCxn id="5" idx="6"/>
            <a:endCxn id="7" idx="1"/>
          </p:cNvCxnSpPr>
          <p:nvPr/>
        </p:nvCxnSpPr>
        <p:spPr>
          <a:xfrm>
            <a:off x="4430166" y="2416460"/>
            <a:ext cx="399193"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36BB26-ADA0-4415-8ADF-096CA168D2CA}"/>
              </a:ext>
            </a:extLst>
          </p:cNvPr>
          <p:cNvCxnSpPr>
            <a:stCxn id="6" idx="6"/>
            <a:endCxn id="7" idx="3"/>
          </p:cNvCxnSpPr>
          <p:nvPr/>
        </p:nvCxnSpPr>
        <p:spPr>
          <a:xfrm flipV="1">
            <a:off x="4430166" y="3056997"/>
            <a:ext cx="399193"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C19A6-B3B7-4F16-BA5E-3C2AEA2857C5}"/>
              </a:ext>
            </a:extLst>
          </p:cNvPr>
          <p:cNvCxnSpPr>
            <a:stCxn id="5" idx="4"/>
            <a:endCxn id="6" idx="0"/>
          </p:cNvCxnSpPr>
          <p:nvPr/>
        </p:nvCxnSpPr>
        <p:spPr>
          <a:xfrm>
            <a:off x="4283198" y="2564607"/>
            <a:ext cx="0" cy="782414"/>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B2C018-5E4F-488B-BFBF-B393FDD42ABE}"/>
              </a:ext>
            </a:extLst>
          </p:cNvPr>
          <p:cNvCxnSpPr>
            <a:stCxn id="4" idx="4"/>
            <a:endCxn id="3" idx="0"/>
          </p:cNvCxnSpPr>
          <p:nvPr/>
        </p:nvCxnSpPr>
        <p:spPr>
          <a:xfrm>
            <a:off x="3183061" y="2564607"/>
            <a:ext cx="0" cy="782414"/>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2474AC-8C70-42FC-BAB6-DB3FC2941404}"/>
              </a:ext>
            </a:extLst>
          </p:cNvPr>
          <p:cNvCxnSpPr>
            <a:stCxn id="4" idx="5"/>
            <a:endCxn id="6" idx="1"/>
          </p:cNvCxnSpPr>
          <p:nvPr/>
        </p:nvCxnSpPr>
        <p:spPr>
          <a:xfrm>
            <a:off x="3286982" y="2521215"/>
            <a:ext cx="892295" cy="869197"/>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1F3C9C-F390-4B39-91C4-3D8654A47F9E}"/>
              </a:ext>
            </a:extLst>
          </p:cNvPr>
          <p:cNvCxnSpPr>
            <a:stCxn id="7" idx="6"/>
          </p:cNvCxnSpPr>
          <p:nvPr/>
        </p:nvCxnSpPr>
        <p:spPr>
          <a:xfrm>
            <a:off x="5080247" y="2952242"/>
            <a:ext cx="27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A2B94F-2249-4D64-B8A4-FD723C17ED98}"/>
              </a:ext>
            </a:extLst>
          </p:cNvPr>
          <p:cNvSpPr txBox="1"/>
          <p:nvPr/>
        </p:nvSpPr>
        <p:spPr>
          <a:xfrm>
            <a:off x="2583580" y="2453023"/>
            <a:ext cx="360996" cy="300082"/>
          </a:xfrm>
          <a:prstGeom prst="rect">
            <a:avLst/>
          </a:prstGeom>
          <a:noFill/>
        </p:spPr>
        <p:txBody>
          <a:bodyPr wrap="none" rtlCol="0">
            <a:spAutoFit/>
          </a:bodyPr>
          <a:lstStyle/>
          <a:p>
            <a:r>
              <a:rPr lang="tr-TR" sz="1350" dirty="0"/>
              <a:t>50</a:t>
            </a:r>
          </a:p>
        </p:txBody>
      </p:sp>
      <p:sp>
        <p:nvSpPr>
          <p:cNvPr id="33" name="TextBox 32">
            <a:extLst>
              <a:ext uri="{FF2B5EF4-FFF2-40B4-BE49-F238E27FC236}">
                <a16:creationId xmlns:a16="http://schemas.microsoft.com/office/drawing/2014/main" id="{386FE045-CA7E-48CC-B11D-51223D08CAD0}"/>
              </a:ext>
            </a:extLst>
          </p:cNvPr>
          <p:cNvSpPr txBox="1"/>
          <p:nvPr/>
        </p:nvSpPr>
        <p:spPr>
          <a:xfrm>
            <a:off x="2586575" y="3156743"/>
            <a:ext cx="360996" cy="300082"/>
          </a:xfrm>
          <a:prstGeom prst="rect">
            <a:avLst/>
          </a:prstGeom>
          <a:noFill/>
        </p:spPr>
        <p:txBody>
          <a:bodyPr wrap="none" rtlCol="0">
            <a:spAutoFit/>
          </a:bodyPr>
          <a:lstStyle/>
          <a:p>
            <a:r>
              <a:rPr lang="tr-TR" sz="1350" dirty="0"/>
              <a:t>30</a:t>
            </a:r>
          </a:p>
        </p:txBody>
      </p:sp>
      <p:sp>
        <p:nvSpPr>
          <p:cNvPr id="34" name="TextBox 33">
            <a:extLst>
              <a:ext uri="{FF2B5EF4-FFF2-40B4-BE49-F238E27FC236}">
                <a16:creationId xmlns:a16="http://schemas.microsoft.com/office/drawing/2014/main" id="{04ECACDE-D0CC-4B07-8EF0-A7902E207B30}"/>
              </a:ext>
            </a:extLst>
          </p:cNvPr>
          <p:cNvSpPr txBox="1"/>
          <p:nvPr/>
        </p:nvSpPr>
        <p:spPr>
          <a:xfrm>
            <a:off x="2939990" y="2810608"/>
            <a:ext cx="360996" cy="300082"/>
          </a:xfrm>
          <a:prstGeom prst="rect">
            <a:avLst/>
          </a:prstGeom>
          <a:noFill/>
        </p:spPr>
        <p:txBody>
          <a:bodyPr wrap="none" rtlCol="0">
            <a:spAutoFit/>
          </a:bodyPr>
          <a:lstStyle/>
          <a:p>
            <a:r>
              <a:rPr lang="tr-TR" sz="1350" dirty="0"/>
              <a:t>25</a:t>
            </a:r>
          </a:p>
        </p:txBody>
      </p:sp>
      <p:sp>
        <p:nvSpPr>
          <p:cNvPr id="35" name="TextBox 34">
            <a:extLst>
              <a:ext uri="{FF2B5EF4-FFF2-40B4-BE49-F238E27FC236}">
                <a16:creationId xmlns:a16="http://schemas.microsoft.com/office/drawing/2014/main" id="{21D46234-3435-4901-9F5E-BE4D84DC0A25}"/>
              </a:ext>
            </a:extLst>
          </p:cNvPr>
          <p:cNvSpPr txBox="1"/>
          <p:nvPr/>
        </p:nvSpPr>
        <p:spPr>
          <a:xfrm>
            <a:off x="3546797" y="2191839"/>
            <a:ext cx="360996" cy="300082"/>
          </a:xfrm>
          <a:prstGeom prst="rect">
            <a:avLst/>
          </a:prstGeom>
          <a:noFill/>
        </p:spPr>
        <p:txBody>
          <a:bodyPr wrap="none" rtlCol="0">
            <a:spAutoFit/>
          </a:bodyPr>
          <a:lstStyle/>
          <a:p>
            <a:r>
              <a:rPr lang="tr-TR" sz="1350" dirty="0"/>
              <a:t>30</a:t>
            </a:r>
          </a:p>
        </p:txBody>
      </p:sp>
      <p:sp>
        <p:nvSpPr>
          <p:cNvPr id="36" name="TextBox 35">
            <a:extLst>
              <a:ext uri="{FF2B5EF4-FFF2-40B4-BE49-F238E27FC236}">
                <a16:creationId xmlns:a16="http://schemas.microsoft.com/office/drawing/2014/main" id="{75563B06-CC37-4054-AC26-6770EB0E2BD2}"/>
              </a:ext>
            </a:extLst>
          </p:cNvPr>
          <p:cNvSpPr txBox="1"/>
          <p:nvPr/>
        </p:nvSpPr>
        <p:spPr>
          <a:xfrm>
            <a:off x="3600117" y="2693459"/>
            <a:ext cx="360996" cy="300082"/>
          </a:xfrm>
          <a:prstGeom prst="rect">
            <a:avLst/>
          </a:prstGeom>
          <a:noFill/>
        </p:spPr>
        <p:txBody>
          <a:bodyPr wrap="none" rtlCol="0">
            <a:spAutoFit/>
          </a:bodyPr>
          <a:lstStyle/>
          <a:p>
            <a:r>
              <a:rPr lang="tr-TR" sz="1350" dirty="0"/>
              <a:t>20</a:t>
            </a:r>
          </a:p>
        </p:txBody>
      </p:sp>
      <p:sp>
        <p:nvSpPr>
          <p:cNvPr id="37" name="TextBox 36">
            <a:extLst>
              <a:ext uri="{FF2B5EF4-FFF2-40B4-BE49-F238E27FC236}">
                <a16:creationId xmlns:a16="http://schemas.microsoft.com/office/drawing/2014/main" id="{8BC005E7-6AD5-4F73-97F3-AD1433A19BAA}"/>
              </a:ext>
            </a:extLst>
          </p:cNvPr>
          <p:cNvSpPr txBox="1"/>
          <p:nvPr/>
        </p:nvSpPr>
        <p:spPr>
          <a:xfrm>
            <a:off x="3539745" y="3290500"/>
            <a:ext cx="360996" cy="300082"/>
          </a:xfrm>
          <a:prstGeom prst="rect">
            <a:avLst/>
          </a:prstGeom>
          <a:noFill/>
        </p:spPr>
        <p:txBody>
          <a:bodyPr wrap="none" rtlCol="0">
            <a:spAutoFit/>
          </a:bodyPr>
          <a:lstStyle/>
          <a:p>
            <a:r>
              <a:rPr lang="tr-TR" sz="1350" dirty="0"/>
              <a:t>75</a:t>
            </a:r>
          </a:p>
        </p:txBody>
      </p:sp>
      <p:sp>
        <p:nvSpPr>
          <p:cNvPr id="38" name="TextBox 37">
            <a:extLst>
              <a:ext uri="{FF2B5EF4-FFF2-40B4-BE49-F238E27FC236}">
                <a16:creationId xmlns:a16="http://schemas.microsoft.com/office/drawing/2014/main" id="{EA1A5C19-CACC-4D92-8E04-4FB01DD709F9}"/>
              </a:ext>
            </a:extLst>
          </p:cNvPr>
          <p:cNvSpPr txBox="1"/>
          <p:nvPr/>
        </p:nvSpPr>
        <p:spPr>
          <a:xfrm>
            <a:off x="4227280" y="2779997"/>
            <a:ext cx="360996" cy="300082"/>
          </a:xfrm>
          <a:prstGeom prst="rect">
            <a:avLst/>
          </a:prstGeom>
          <a:noFill/>
        </p:spPr>
        <p:txBody>
          <a:bodyPr wrap="none" rtlCol="0">
            <a:spAutoFit/>
          </a:bodyPr>
          <a:lstStyle/>
          <a:p>
            <a:r>
              <a:rPr lang="tr-TR" sz="1350" dirty="0"/>
              <a:t>30</a:t>
            </a:r>
          </a:p>
        </p:txBody>
      </p:sp>
      <p:sp>
        <p:nvSpPr>
          <p:cNvPr id="39" name="TextBox 38">
            <a:extLst>
              <a:ext uri="{FF2B5EF4-FFF2-40B4-BE49-F238E27FC236}">
                <a16:creationId xmlns:a16="http://schemas.microsoft.com/office/drawing/2014/main" id="{F19567AD-8882-4832-8222-4AC113C8E022}"/>
              </a:ext>
            </a:extLst>
          </p:cNvPr>
          <p:cNvSpPr txBox="1"/>
          <p:nvPr/>
        </p:nvSpPr>
        <p:spPr>
          <a:xfrm>
            <a:off x="4563335" y="2422342"/>
            <a:ext cx="360996" cy="300082"/>
          </a:xfrm>
          <a:prstGeom prst="rect">
            <a:avLst/>
          </a:prstGeom>
          <a:noFill/>
        </p:spPr>
        <p:txBody>
          <a:bodyPr wrap="none" rtlCol="0">
            <a:spAutoFit/>
          </a:bodyPr>
          <a:lstStyle/>
          <a:p>
            <a:r>
              <a:rPr lang="tr-TR" sz="1350" dirty="0"/>
              <a:t>55</a:t>
            </a:r>
          </a:p>
        </p:txBody>
      </p:sp>
      <p:sp>
        <p:nvSpPr>
          <p:cNvPr id="40" name="TextBox 39">
            <a:extLst>
              <a:ext uri="{FF2B5EF4-FFF2-40B4-BE49-F238E27FC236}">
                <a16:creationId xmlns:a16="http://schemas.microsoft.com/office/drawing/2014/main" id="{DF053DC2-FA35-433B-9147-D4CDACF42F7B}"/>
              </a:ext>
            </a:extLst>
          </p:cNvPr>
          <p:cNvSpPr txBox="1"/>
          <p:nvPr/>
        </p:nvSpPr>
        <p:spPr>
          <a:xfrm>
            <a:off x="4619252" y="3152001"/>
            <a:ext cx="360996" cy="300082"/>
          </a:xfrm>
          <a:prstGeom prst="rect">
            <a:avLst/>
          </a:prstGeom>
          <a:noFill/>
        </p:spPr>
        <p:txBody>
          <a:bodyPr wrap="none" rtlCol="0">
            <a:spAutoFit/>
          </a:bodyPr>
          <a:lstStyle/>
          <a:p>
            <a:r>
              <a:rPr lang="tr-TR" sz="1350" dirty="0"/>
              <a:t>30</a:t>
            </a:r>
          </a:p>
        </p:txBody>
      </p:sp>
      <p:sp>
        <p:nvSpPr>
          <p:cNvPr id="41" name="TextBox 40">
            <a:extLst>
              <a:ext uri="{FF2B5EF4-FFF2-40B4-BE49-F238E27FC236}">
                <a16:creationId xmlns:a16="http://schemas.microsoft.com/office/drawing/2014/main" id="{ABA6E207-529E-47BF-851A-C3A653354A75}"/>
              </a:ext>
            </a:extLst>
          </p:cNvPr>
          <p:cNvSpPr txBox="1"/>
          <p:nvPr/>
        </p:nvSpPr>
        <p:spPr>
          <a:xfrm>
            <a:off x="1994902" y="2804095"/>
            <a:ext cx="235962" cy="300082"/>
          </a:xfrm>
          <a:prstGeom prst="rect">
            <a:avLst/>
          </a:prstGeom>
          <a:noFill/>
        </p:spPr>
        <p:txBody>
          <a:bodyPr wrap="none" rtlCol="0">
            <a:spAutoFit/>
          </a:bodyPr>
          <a:lstStyle/>
          <a:p>
            <a:r>
              <a:rPr lang="tr-TR" sz="1350" dirty="0"/>
              <a:t>f</a:t>
            </a:r>
          </a:p>
        </p:txBody>
      </p:sp>
      <p:sp>
        <p:nvSpPr>
          <p:cNvPr id="42" name="TextBox 41">
            <a:extLst>
              <a:ext uri="{FF2B5EF4-FFF2-40B4-BE49-F238E27FC236}">
                <a16:creationId xmlns:a16="http://schemas.microsoft.com/office/drawing/2014/main" id="{FF8028CE-9C94-45BF-A57B-257AF0352DF3}"/>
              </a:ext>
            </a:extLst>
          </p:cNvPr>
          <p:cNvSpPr txBox="1"/>
          <p:nvPr/>
        </p:nvSpPr>
        <p:spPr>
          <a:xfrm>
            <a:off x="5325251" y="2804095"/>
            <a:ext cx="235962" cy="300082"/>
          </a:xfrm>
          <a:prstGeom prst="rect">
            <a:avLst/>
          </a:prstGeom>
          <a:noFill/>
        </p:spPr>
        <p:txBody>
          <a:bodyPr wrap="none" rtlCol="0">
            <a:spAutoFit/>
          </a:bodyPr>
          <a:lstStyle/>
          <a:p>
            <a:r>
              <a:rPr lang="tr-TR" sz="1350" dirty="0"/>
              <a:t>f</a:t>
            </a:r>
          </a:p>
        </p:txBody>
      </p:sp>
      <p:sp>
        <p:nvSpPr>
          <p:cNvPr id="8" name="Title 7">
            <a:extLst>
              <a:ext uri="{FF2B5EF4-FFF2-40B4-BE49-F238E27FC236}">
                <a16:creationId xmlns:a16="http://schemas.microsoft.com/office/drawing/2014/main" id="{E3F56419-9F76-4C53-9816-BD065581D988}"/>
              </a:ext>
            </a:extLst>
          </p:cNvPr>
          <p:cNvSpPr>
            <a:spLocks noGrp="1"/>
          </p:cNvSpPr>
          <p:nvPr>
            <p:ph type="title"/>
          </p:nvPr>
        </p:nvSpPr>
        <p:spPr/>
        <p:txBody>
          <a:bodyPr/>
          <a:lstStyle/>
          <a:p>
            <a:r>
              <a:rPr lang="tr-TR" dirty="0"/>
              <a:t>Örnek Durum</a:t>
            </a:r>
          </a:p>
        </p:txBody>
      </p:sp>
      <p:pic>
        <p:nvPicPr>
          <p:cNvPr id="10" name="Picture 9">
            <a:extLst>
              <a:ext uri="{FF2B5EF4-FFF2-40B4-BE49-F238E27FC236}">
                <a16:creationId xmlns:a16="http://schemas.microsoft.com/office/drawing/2014/main" id="{879C8D23-32BC-236C-9BBC-738A215486BB}"/>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4577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7174FB-5B0B-416D-9BC5-82591E5FA2A2}"/>
              </a:ext>
            </a:extLst>
          </p:cNvPr>
          <p:cNvSpPr>
            <a:spLocks noGrp="1"/>
          </p:cNvSpPr>
          <p:nvPr>
            <p:ph idx="1"/>
          </p:nvPr>
        </p:nvSpPr>
        <p:spPr/>
        <p:txBody>
          <a:bodyPr/>
          <a:lstStyle/>
          <a:p>
            <a:r>
              <a:rPr lang="tr-TR" dirty="0"/>
              <a:t>Varsayım: </a:t>
            </a:r>
            <a:r>
              <a:rPr lang="tr-TR" dirty="0" err="1"/>
              <a:t>Yönlendirmesiz</a:t>
            </a:r>
            <a:r>
              <a:rPr lang="tr-TR" dirty="0"/>
              <a:t> dallar aslında iki yönde iki dal olarak varsayılır ve bu dallardan sadece birinde akış olabilir.</a:t>
            </a:r>
          </a:p>
          <a:p>
            <a:r>
              <a:rPr lang="tr-TR" dirty="0"/>
              <a:t>İki yönlü akışın birinin sıfıra eşit olma şartı kısıt olarak tanımlanır.</a:t>
            </a:r>
          </a:p>
        </p:txBody>
      </p:sp>
      <p:sp>
        <p:nvSpPr>
          <p:cNvPr id="3" name="Title 2">
            <a:extLst>
              <a:ext uri="{FF2B5EF4-FFF2-40B4-BE49-F238E27FC236}">
                <a16:creationId xmlns:a16="http://schemas.microsoft.com/office/drawing/2014/main" id="{EC02F793-1969-4234-A3B8-E1E7B9D1B71B}"/>
              </a:ext>
            </a:extLst>
          </p:cNvPr>
          <p:cNvSpPr>
            <a:spLocks noGrp="1"/>
          </p:cNvSpPr>
          <p:nvPr>
            <p:ph type="title"/>
          </p:nvPr>
        </p:nvSpPr>
        <p:spPr/>
        <p:txBody>
          <a:bodyPr/>
          <a:lstStyle/>
          <a:p>
            <a:r>
              <a:rPr lang="tr-TR" dirty="0"/>
              <a:t>Doğrusal Olmayan Model</a:t>
            </a:r>
          </a:p>
        </p:txBody>
      </p:sp>
      <p:sp>
        <p:nvSpPr>
          <p:cNvPr id="5" name="Oval 4">
            <a:extLst>
              <a:ext uri="{FF2B5EF4-FFF2-40B4-BE49-F238E27FC236}">
                <a16:creationId xmlns:a16="http://schemas.microsoft.com/office/drawing/2014/main" id="{C81A06A4-0D8C-41D9-A4BE-D2F2D80AD3A2}"/>
              </a:ext>
            </a:extLst>
          </p:cNvPr>
          <p:cNvSpPr/>
          <p:nvPr/>
        </p:nvSpPr>
        <p:spPr>
          <a:xfrm>
            <a:off x="4153759" y="3765629"/>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0</a:t>
            </a:r>
          </a:p>
        </p:txBody>
      </p:sp>
      <p:sp>
        <p:nvSpPr>
          <p:cNvPr id="6" name="Oval 5">
            <a:extLst>
              <a:ext uri="{FF2B5EF4-FFF2-40B4-BE49-F238E27FC236}">
                <a16:creationId xmlns:a16="http://schemas.microsoft.com/office/drawing/2014/main" id="{BAF49020-CC0A-4482-B16F-D852B41B568D}"/>
              </a:ext>
            </a:extLst>
          </p:cNvPr>
          <p:cNvSpPr/>
          <p:nvPr/>
        </p:nvSpPr>
        <p:spPr>
          <a:xfrm>
            <a:off x="4782409" y="430855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2</a:t>
            </a:r>
          </a:p>
        </p:txBody>
      </p:sp>
      <p:sp>
        <p:nvSpPr>
          <p:cNvPr id="7" name="Oval 6">
            <a:extLst>
              <a:ext uri="{FF2B5EF4-FFF2-40B4-BE49-F238E27FC236}">
                <a16:creationId xmlns:a16="http://schemas.microsoft.com/office/drawing/2014/main" id="{2AF55620-55C8-4867-800C-8719E0FB4D1F}"/>
              </a:ext>
            </a:extLst>
          </p:cNvPr>
          <p:cNvSpPr/>
          <p:nvPr/>
        </p:nvSpPr>
        <p:spPr>
          <a:xfrm>
            <a:off x="4782409" y="3229848"/>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1</a:t>
            </a:r>
          </a:p>
        </p:txBody>
      </p:sp>
      <p:sp>
        <p:nvSpPr>
          <p:cNvPr id="8" name="Oval 7">
            <a:extLst>
              <a:ext uri="{FF2B5EF4-FFF2-40B4-BE49-F238E27FC236}">
                <a16:creationId xmlns:a16="http://schemas.microsoft.com/office/drawing/2014/main" id="{939BB87F-97E9-482A-8F9B-879714FDFB5D}"/>
              </a:ext>
            </a:extLst>
          </p:cNvPr>
          <p:cNvSpPr/>
          <p:nvPr/>
        </p:nvSpPr>
        <p:spPr>
          <a:xfrm>
            <a:off x="5882546" y="3229848"/>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3</a:t>
            </a:r>
          </a:p>
        </p:txBody>
      </p:sp>
      <p:sp>
        <p:nvSpPr>
          <p:cNvPr id="9" name="Oval 8">
            <a:extLst>
              <a:ext uri="{FF2B5EF4-FFF2-40B4-BE49-F238E27FC236}">
                <a16:creationId xmlns:a16="http://schemas.microsoft.com/office/drawing/2014/main" id="{F38A1F57-15C8-447B-9E1D-DB27FEE34B4B}"/>
              </a:ext>
            </a:extLst>
          </p:cNvPr>
          <p:cNvSpPr/>
          <p:nvPr/>
        </p:nvSpPr>
        <p:spPr>
          <a:xfrm>
            <a:off x="5882546" y="430855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4</a:t>
            </a:r>
          </a:p>
        </p:txBody>
      </p:sp>
      <p:sp>
        <p:nvSpPr>
          <p:cNvPr id="10" name="Oval 9">
            <a:extLst>
              <a:ext uri="{FF2B5EF4-FFF2-40B4-BE49-F238E27FC236}">
                <a16:creationId xmlns:a16="http://schemas.microsoft.com/office/drawing/2014/main" id="{973AE4B9-720A-4E61-8A49-950C4D7F8FD9}"/>
              </a:ext>
            </a:extLst>
          </p:cNvPr>
          <p:cNvSpPr/>
          <p:nvPr/>
        </p:nvSpPr>
        <p:spPr>
          <a:xfrm>
            <a:off x="6532628" y="3765629"/>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5</a:t>
            </a:r>
          </a:p>
        </p:txBody>
      </p:sp>
      <p:cxnSp>
        <p:nvCxnSpPr>
          <p:cNvPr id="11" name="Straight Arrow Connector 10">
            <a:extLst>
              <a:ext uri="{FF2B5EF4-FFF2-40B4-BE49-F238E27FC236}">
                <a16:creationId xmlns:a16="http://schemas.microsoft.com/office/drawing/2014/main" id="{E6022A05-3BA2-4BE7-972B-E09E42A6400D}"/>
              </a:ext>
            </a:extLst>
          </p:cNvPr>
          <p:cNvCxnSpPr>
            <a:endCxn id="5" idx="2"/>
          </p:cNvCxnSpPr>
          <p:nvPr/>
        </p:nvCxnSpPr>
        <p:spPr>
          <a:xfrm>
            <a:off x="3889440" y="3913775"/>
            <a:ext cx="264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9FB8C6-8BDF-4440-9122-F8AE255A8477}"/>
              </a:ext>
            </a:extLst>
          </p:cNvPr>
          <p:cNvCxnSpPr>
            <a:cxnSpLocks/>
            <a:stCxn id="5" idx="7"/>
            <a:endCxn id="7" idx="2"/>
          </p:cNvCxnSpPr>
          <p:nvPr/>
        </p:nvCxnSpPr>
        <p:spPr>
          <a:xfrm flipV="1">
            <a:off x="4404647" y="3377994"/>
            <a:ext cx="377762"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A32C3F1-2976-4DBF-93EA-9248E5E2A329}"/>
              </a:ext>
            </a:extLst>
          </p:cNvPr>
          <p:cNvCxnSpPr>
            <a:stCxn id="5" idx="5"/>
            <a:endCxn id="6" idx="2"/>
          </p:cNvCxnSpPr>
          <p:nvPr/>
        </p:nvCxnSpPr>
        <p:spPr>
          <a:xfrm>
            <a:off x="4404647" y="4018531"/>
            <a:ext cx="377762"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81BEED-A8AC-4408-A909-23E361C55E8C}"/>
              </a:ext>
            </a:extLst>
          </p:cNvPr>
          <p:cNvCxnSpPr>
            <a:stCxn id="7" idx="6"/>
            <a:endCxn id="8" idx="2"/>
          </p:cNvCxnSpPr>
          <p:nvPr/>
        </p:nvCxnSpPr>
        <p:spPr>
          <a:xfrm>
            <a:off x="5076343" y="3377994"/>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D1A822-3DF7-413E-BBC4-71D4D9AE4B12}"/>
              </a:ext>
            </a:extLst>
          </p:cNvPr>
          <p:cNvCxnSpPr>
            <a:stCxn id="6" idx="6"/>
            <a:endCxn id="9" idx="2"/>
          </p:cNvCxnSpPr>
          <p:nvPr/>
        </p:nvCxnSpPr>
        <p:spPr>
          <a:xfrm>
            <a:off x="5076343" y="4456700"/>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15AE49-8439-4A38-B054-38AF3CF48036}"/>
              </a:ext>
            </a:extLst>
          </p:cNvPr>
          <p:cNvCxnSpPr>
            <a:cxnSpLocks/>
            <a:stCxn id="8" idx="6"/>
            <a:endCxn id="10" idx="1"/>
          </p:cNvCxnSpPr>
          <p:nvPr/>
        </p:nvCxnSpPr>
        <p:spPr>
          <a:xfrm>
            <a:off x="6176481" y="3377994"/>
            <a:ext cx="399193"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771472-F759-42BD-AC9F-088FA6E69CAA}"/>
              </a:ext>
            </a:extLst>
          </p:cNvPr>
          <p:cNvCxnSpPr>
            <a:stCxn id="9" idx="6"/>
            <a:endCxn id="10" idx="3"/>
          </p:cNvCxnSpPr>
          <p:nvPr/>
        </p:nvCxnSpPr>
        <p:spPr>
          <a:xfrm flipV="1">
            <a:off x="6176481" y="4018531"/>
            <a:ext cx="399193"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19CF14-FCBD-4EB3-9028-DD8B88B3F27C}"/>
              </a:ext>
            </a:extLst>
          </p:cNvPr>
          <p:cNvCxnSpPr>
            <a:stCxn id="10" idx="6"/>
          </p:cNvCxnSpPr>
          <p:nvPr/>
        </p:nvCxnSpPr>
        <p:spPr>
          <a:xfrm>
            <a:off x="6826562" y="3913775"/>
            <a:ext cx="27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36D636-245D-43E6-885A-05E7F56610FB}"/>
              </a:ext>
            </a:extLst>
          </p:cNvPr>
          <p:cNvSpPr txBox="1"/>
          <p:nvPr/>
        </p:nvSpPr>
        <p:spPr>
          <a:xfrm>
            <a:off x="4329895" y="3414557"/>
            <a:ext cx="360996" cy="300082"/>
          </a:xfrm>
          <a:prstGeom prst="rect">
            <a:avLst/>
          </a:prstGeom>
          <a:noFill/>
        </p:spPr>
        <p:txBody>
          <a:bodyPr wrap="none" rtlCol="0">
            <a:spAutoFit/>
          </a:bodyPr>
          <a:lstStyle/>
          <a:p>
            <a:r>
              <a:rPr lang="tr-TR" sz="1350" dirty="0"/>
              <a:t>50</a:t>
            </a:r>
          </a:p>
        </p:txBody>
      </p:sp>
      <p:sp>
        <p:nvSpPr>
          <p:cNvPr id="20" name="TextBox 19">
            <a:extLst>
              <a:ext uri="{FF2B5EF4-FFF2-40B4-BE49-F238E27FC236}">
                <a16:creationId xmlns:a16="http://schemas.microsoft.com/office/drawing/2014/main" id="{3AB98A14-7AB9-48C0-AF73-E45C5B945E3E}"/>
              </a:ext>
            </a:extLst>
          </p:cNvPr>
          <p:cNvSpPr txBox="1"/>
          <p:nvPr/>
        </p:nvSpPr>
        <p:spPr>
          <a:xfrm>
            <a:off x="4332890" y="4118277"/>
            <a:ext cx="360996" cy="300082"/>
          </a:xfrm>
          <a:prstGeom prst="rect">
            <a:avLst/>
          </a:prstGeom>
          <a:noFill/>
        </p:spPr>
        <p:txBody>
          <a:bodyPr wrap="none" rtlCol="0">
            <a:spAutoFit/>
          </a:bodyPr>
          <a:lstStyle/>
          <a:p>
            <a:r>
              <a:rPr lang="tr-TR" sz="1350" dirty="0"/>
              <a:t>30</a:t>
            </a:r>
          </a:p>
        </p:txBody>
      </p:sp>
      <p:sp>
        <p:nvSpPr>
          <p:cNvPr id="21" name="TextBox 20">
            <a:extLst>
              <a:ext uri="{FF2B5EF4-FFF2-40B4-BE49-F238E27FC236}">
                <a16:creationId xmlns:a16="http://schemas.microsoft.com/office/drawing/2014/main" id="{313579A0-3C50-40F9-B6E4-9EE2C66F2D14}"/>
              </a:ext>
            </a:extLst>
          </p:cNvPr>
          <p:cNvSpPr txBox="1"/>
          <p:nvPr/>
        </p:nvSpPr>
        <p:spPr>
          <a:xfrm>
            <a:off x="4686305" y="3772142"/>
            <a:ext cx="360996" cy="300082"/>
          </a:xfrm>
          <a:prstGeom prst="rect">
            <a:avLst/>
          </a:prstGeom>
          <a:noFill/>
        </p:spPr>
        <p:txBody>
          <a:bodyPr wrap="none" rtlCol="0">
            <a:spAutoFit/>
          </a:bodyPr>
          <a:lstStyle/>
          <a:p>
            <a:r>
              <a:rPr lang="tr-TR" sz="1350" dirty="0"/>
              <a:t>25</a:t>
            </a:r>
          </a:p>
        </p:txBody>
      </p:sp>
      <p:sp>
        <p:nvSpPr>
          <p:cNvPr id="22" name="TextBox 21">
            <a:extLst>
              <a:ext uri="{FF2B5EF4-FFF2-40B4-BE49-F238E27FC236}">
                <a16:creationId xmlns:a16="http://schemas.microsoft.com/office/drawing/2014/main" id="{7189055A-6C1F-4784-B0FB-314F8FA73A7E}"/>
              </a:ext>
            </a:extLst>
          </p:cNvPr>
          <p:cNvSpPr txBox="1"/>
          <p:nvPr/>
        </p:nvSpPr>
        <p:spPr>
          <a:xfrm>
            <a:off x="5293112" y="3153373"/>
            <a:ext cx="360996" cy="300082"/>
          </a:xfrm>
          <a:prstGeom prst="rect">
            <a:avLst/>
          </a:prstGeom>
          <a:noFill/>
        </p:spPr>
        <p:txBody>
          <a:bodyPr wrap="none" rtlCol="0">
            <a:spAutoFit/>
          </a:bodyPr>
          <a:lstStyle/>
          <a:p>
            <a:r>
              <a:rPr lang="tr-TR" sz="1350" dirty="0"/>
              <a:t>30</a:t>
            </a:r>
          </a:p>
        </p:txBody>
      </p:sp>
      <p:sp>
        <p:nvSpPr>
          <p:cNvPr id="23" name="TextBox 22">
            <a:extLst>
              <a:ext uri="{FF2B5EF4-FFF2-40B4-BE49-F238E27FC236}">
                <a16:creationId xmlns:a16="http://schemas.microsoft.com/office/drawing/2014/main" id="{0BC62C5F-E097-4FCE-ADB1-D4DABD3A5DE4}"/>
              </a:ext>
            </a:extLst>
          </p:cNvPr>
          <p:cNvSpPr txBox="1"/>
          <p:nvPr/>
        </p:nvSpPr>
        <p:spPr>
          <a:xfrm>
            <a:off x="5346432" y="3654993"/>
            <a:ext cx="360996" cy="300082"/>
          </a:xfrm>
          <a:prstGeom prst="rect">
            <a:avLst/>
          </a:prstGeom>
          <a:noFill/>
        </p:spPr>
        <p:txBody>
          <a:bodyPr wrap="none" rtlCol="0">
            <a:spAutoFit/>
          </a:bodyPr>
          <a:lstStyle/>
          <a:p>
            <a:r>
              <a:rPr lang="tr-TR" sz="1350" dirty="0"/>
              <a:t>20</a:t>
            </a:r>
          </a:p>
        </p:txBody>
      </p:sp>
      <p:sp>
        <p:nvSpPr>
          <p:cNvPr id="24" name="TextBox 23">
            <a:extLst>
              <a:ext uri="{FF2B5EF4-FFF2-40B4-BE49-F238E27FC236}">
                <a16:creationId xmlns:a16="http://schemas.microsoft.com/office/drawing/2014/main" id="{5B198F4B-43FD-49E9-8073-D517E7F46922}"/>
              </a:ext>
            </a:extLst>
          </p:cNvPr>
          <p:cNvSpPr txBox="1"/>
          <p:nvPr/>
        </p:nvSpPr>
        <p:spPr>
          <a:xfrm>
            <a:off x="5286060" y="4252034"/>
            <a:ext cx="360996" cy="300082"/>
          </a:xfrm>
          <a:prstGeom prst="rect">
            <a:avLst/>
          </a:prstGeom>
          <a:noFill/>
        </p:spPr>
        <p:txBody>
          <a:bodyPr wrap="none" rtlCol="0">
            <a:spAutoFit/>
          </a:bodyPr>
          <a:lstStyle/>
          <a:p>
            <a:r>
              <a:rPr lang="tr-TR" sz="1350" dirty="0"/>
              <a:t>75</a:t>
            </a:r>
          </a:p>
        </p:txBody>
      </p:sp>
      <p:sp>
        <p:nvSpPr>
          <p:cNvPr id="25" name="TextBox 24">
            <a:extLst>
              <a:ext uri="{FF2B5EF4-FFF2-40B4-BE49-F238E27FC236}">
                <a16:creationId xmlns:a16="http://schemas.microsoft.com/office/drawing/2014/main" id="{33091F42-F105-4589-87CF-0A26B8FC8C75}"/>
              </a:ext>
            </a:extLst>
          </p:cNvPr>
          <p:cNvSpPr txBox="1"/>
          <p:nvPr/>
        </p:nvSpPr>
        <p:spPr>
          <a:xfrm>
            <a:off x="5973595" y="3741531"/>
            <a:ext cx="360996" cy="300082"/>
          </a:xfrm>
          <a:prstGeom prst="rect">
            <a:avLst/>
          </a:prstGeom>
          <a:noFill/>
        </p:spPr>
        <p:txBody>
          <a:bodyPr wrap="none" rtlCol="0">
            <a:spAutoFit/>
          </a:bodyPr>
          <a:lstStyle/>
          <a:p>
            <a:r>
              <a:rPr lang="tr-TR" sz="1350" dirty="0"/>
              <a:t>30</a:t>
            </a:r>
          </a:p>
        </p:txBody>
      </p:sp>
      <p:sp>
        <p:nvSpPr>
          <p:cNvPr id="26" name="TextBox 25">
            <a:extLst>
              <a:ext uri="{FF2B5EF4-FFF2-40B4-BE49-F238E27FC236}">
                <a16:creationId xmlns:a16="http://schemas.microsoft.com/office/drawing/2014/main" id="{F6B37471-FE56-49F1-8C59-3D2982C9967D}"/>
              </a:ext>
            </a:extLst>
          </p:cNvPr>
          <p:cNvSpPr txBox="1"/>
          <p:nvPr/>
        </p:nvSpPr>
        <p:spPr>
          <a:xfrm>
            <a:off x="6309650" y="3383875"/>
            <a:ext cx="360996" cy="300082"/>
          </a:xfrm>
          <a:prstGeom prst="rect">
            <a:avLst/>
          </a:prstGeom>
          <a:noFill/>
        </p:spPr>
        <p:txBody>
          <a:bodyPr wrap="none" rtlCol="0">
            <a:spAutoFit/>
          </a:bodyPr>
          <a:lstStyle/>
          <a:p>
            <a:r>
              <a:rPr lang="tr-TR" sz="1350" dirty="0"/>
              <a:t>55</a:t>
            </a:r>
          </a:p>
        </p:txBody>
      </p:sp>
      <p:sp>
        <p:nvSpPr>
          <p:cNvPr id="27" name="TextBox 26">
            <a:extLst>
              <a:ext uri="{FF2B5EF4-FFF2-40B4-BE49-F238E27FC236}">
                <a16:creationId xmlns:a16="http://schemas.microsoft.com/office/drawing/2014/main" id="{4B94A207-6817-4524-9345-4506B704CF21}"/>
              </a:ext>
            </a:extLst>
          </p:cNvPr>
          <p:cNvSpPr txBox="1"/>
          <p:nvPr/>
        </p:nvSpPr>
        <p:spPr>
          <a:xfrm>
            <a:off x="6365567" y="4113535"/>
            <a:ext cx="360996" cy="300082"/>
          </a:xfrm>
          <a:prstGeom prst="rect">
            <a:avLst/>
          </a:prstGeom>
          <a:noFill/>
        </p:spPr>
        <p:txBody>
          <a:bodyPr wrap="none" rtlCol="0">
            <a:spAutoFit/>
          </a:bodyPr>
          <a:lstStyle/>
          <a:p>
            <a:r>
              <a:rPr lang="tr-TR" sz="1350" dirty="0"/>
              <a:t>30</a:t>
            </a:r>
          </a:p>
        </p:txBody>
      </p:sp>
      <p:sp>
        <p:nvSpPr>
          <p:cNvPr id="28" name="TextBox 27">
            <a:extLst>
              <a:ext uri="{FF2B5EF4-FFF2-40B4-BE49-F238E27FC236}">
                <a16:creationId xmlns:a16="http://schemas.microsoft.com/office/drawing/2014/main" id="{215FB091-079D-43EB-B5F4-AC9AB9F42043}"/>
              </a:ext>
            </a:extLst>
          </p:cNvPr>
          <p:cNvSpPr txBox="1"/>
          <p:nvPr/>
        </p:nvSpPr>
        <p:spPr>
          <a:xfrm>
            <a:off x="3741217" y="3765629"/>
            <a:ext cx="235962" cy="300082"/>
          </a:xfrm>
          <a:prstGeom prst="rect">
            <a:avLst/>
          </a:prstGeom>
          <a:noFill/>
        </p:spPr>
        <p:txBody>
          <a:bodyPr wrap="none" rtlCol="0">
            <a:spAutoFit/>
          </a:bodyPr>
          <a:lstStyle/>
          <a:p>
            <a:r>
              <a:rPr lang="tr-TR" sz="1350" dirty="0"/>
              <a:t>f</a:t>
            </a:r>
          </a:p>
        </p:txBody>
      </p:sp>
      <p:sp>
        <p:nvSpPr>
          <p:cNvPr id="29" name="TextBox 28">
            <a:extLst>
              <a:ext uri="{FF2B5EF4-FFF2-40B4-BE49-F238E27FC236}">
                <a16:creationId xmlns:a16="http://schemas.microsoft.com/office/drawing/2014/main" id="{1E4426BB-6299-4B0D-9E57-96730AE40E5B}"/>
              </a:ext>
            </a:extLst>
          </p:cNvPr>
          <p:cNvSpPr txBox="1"/>
          <p:nvPr/>
        </p:nvSpPr>
        <p:spPr>
          <a:xfrm>
            <a:off x="7071566" y="3765629"/>
            <a:ext cx="235962" cy="300082"/>
          </a:xfrm>
          <a:prstGeom prst="rect">
            <a:avLst/>
          </a:prstGeom>
          <a:noFill/>
        </p:spPr>
        <p:txBody>
          <a:bodyPr wrap="none" rtlCol="0">
            <a:spAutoFit/>
          </a:bodyPr>
          <a:lstStyle/>
          <a:p>
            <a:r>
              <a:rPr lang="tr-TR" sz="1350" dirty="0"/>
              <a:t>f</a:t>
            </a:r>
          </a:p>
        </p:txBody>
      </p:sp>
      <p:cxnSp>
        <p:nvCxnSpPr>
          <p:cNvPr id="30" name="Straight Arrow Connector 29">
            <a:extLst>
              <a:ext uri="{FF2B5EF4-FFF2-40B4-BE49-F238E27FC236}">
                <a16:creationId xmlns:a16="http://schemas.microsoft.com/office/drawing/2014/main" id="{9392F714-CDB8-4D4B-8A73-E5F31105D411}"/>
              </a:ext>
            </a:extLst>
          </p:cNvPr>
          <p:cNvCxnSpPr>
            <a:stCxn id="7" idx="4"/>
            <a:endCxn id="9" idx="2"/>
          </p:cNvCxnSpPr>
          <p:nvPr/>
        </p:nvCxnSpPr>
        <p:spPr>
          <a:xfrm>
            <a:off x="4929376" y="3526141"/>
            <a:ext cx="953171" cy="93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01BFB7-8A35-437D-80C1-FDF37E6C9930}"/>
              </a:ext>
            </a:extLst>
          </p:cNvPr>
          <p:cNvCxnSpPr>
            <a:stCxn id="9" idx="1"/>
            <a:endCxn id="7" idx="5"/>
          </p:cNvCxnSpPr>
          <p:nvPr/>
        </p:nvCxnSpPr>
        <p:spPr>
          <a:xfrm flipH="1" flipV="1">
            <a:off x="5033297" y="3482749"/>
            <a:ext cx="892295"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0D4986-2A1B-488D-AF43-9036F0D9FD73}"/>
              </a:ext>
            </a:extLst>
          </p:cNvPr>
          <p:cNvCxnSpPr>
            <a:stCxn id="7" idx="4"/>
            <a:endCxn id="6" idx="0"/>
          </p:cNvCxnSpPr>
          <p:nvPr/>
        </p:nvCxnSpPr>
        <p:spPr>
          <a:xfrm>
            <a:off x="4929376" y="3526141"/>
            <a:ext cx="0" cy="78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34C41B-11E0-48B9-B515-6934C4B0BEC3}"/>
              </a:ext>
            </a:extLst>
          </p:cNvPr>
          <p:cNvCxnSpPr>
            <a:stCxn id="6" idx="1"/>
            <a:endCxn id="7" idx="3"/>
          </p:cNvCxnSpPr>
          <p:nvPr/>
        </p:nvCxnSpPr>
        <p:spPr>
          <a:xfrm flipV="1">
            <a:off x="4825454" y="3482749"/>
            <a:ext cx="0"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30A234-6B98-4BCF-AF29-A5F68BF5CD24}"/>
              </a:ext>
            </a:extLst>
          </p:cNvPr>
          <p:cNvCxnSpPr>
            <a:stCxn id="8" idx="4"/>
            <a:endCxn id="9" idx="0"/>
          </p:cNvCxnSpPr>
          <p:nvPr/>
        </p:nvCxnSpPr>
        <p:spPr>
          <a:xfrm>
            <a:off x="6029513" y="3526141"/>
            <a:ext cx="0" cy="78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7AE62B-F048-432B-A554-2DA5D0366DD4}"/>
              </a:ext>
            </a:extLst>
          </p:cNvPr>
          <p:cNvCxnSpPr>
            <a:stCxn id="9" idx="7"/>
            <a:endCxn id="8" idx="5"/>
          </p:cNvCxnSpPr>
          <p:nvPr/>
        </p:nvCxnSpPr>
        <p:spPr>
          <a:xfrm flipV="1">
            <a:off x="6133435" y="3482749"/>
            <a:ext cx="0"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A32D50D-20F0-CEAC-5701-6192C342E1D1}"/>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9139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7EF45C-8FDF-481C-8C99-200C3ADA3C3A}"/>
              </a:ext>
            </a:extLst>
          </p:cNvPr>
          <p:cNvSpPr>
            <a:spLocks noGrp="1"/>
          </p:cNvSpPr>
          <p:nvPr>
            <p:ph idx="1"/>
          </p:nvPr>
        </p:nvSpPr>
        <p:spPr/>
        <p:txBody>
          <a:bodyPr>
            <a:noAutofit/>
          </a:bodyPr>
          <a:lstStyle/>
          <a:p>
            <a:pPr marL="0" indent="0">
              <a:buNone/>
            </a:pPr>
            <a:r>
              <a:rPr lang="tr-TR" sz="1200" dirty="0" err="1"/>
              <a:t>Max</a:t>
            </a:r>
            <a:r>
              <a:rPr lang="tr-TR" sz="1200" dirty="0"/>
              <a:t> Z= f</a:t>
            </a:r>
          </a:p>
          <a:p>
            <a:r>
              <a:rPr lang="tr-TR" sz="1200" dirty="0"/>
              <a:t>Düğüm akış dengesi kısıtları;</a:t>
            </a:r>
          </a:p>
          <a:p>
            <a:pPr marL="0" indent="0">
              <a:buNone/>
            </a:pPr>
            <a:r>
              <a:rPr lang="tr-TR" sz="1200" dirty="0"/>
              <a:t>x01 + x02 = f</a:t>
            </a:r>
          </a:p>
          <a:p>
            <a:pPr marL="0" indent="0">
              <a:buNone/>
            </a:pPr>
            <a:r>
              <a:rPr lang="tr-TR" sz="1200" dirty="0"/>
              <a:t>x01 + x41 +x21 = x13 + x12 + x14</a:t>
            </a:r>
          </a:p>
          <a:p>
            <a:pPr marL="0" indent="0">
              <a:buNone/>
            </a:pPr>
            <a:r>
              <a:rPr lang="tr-TR" sz="1200" dirty="0"/>
              <a:t>x02 + x12 = x21 + x24</a:t>
            </a:r>
          </a:p>
          <a:p>
            <a:pPr marL="0" indent="0">
              <a:buNone/>
            </a:pPr>
            <a:r>
              <a:rPr lang="tr-TR" sz="1200" dirty="0"/>
              <a:t>x13 + x43 = x35 + x34</a:t>
            </a:r>
          </a:p>
          <a:p>
            <a:pPr marL="0" indent="0">
              <a:buNone/>
            </a:pPr>
            <a:r>
              <a:rPr lang="tr-TR" sz="1200" dirty="0"/>
              <a:t>x14 + x24 + x34 = x45 + x43 + x41</a:t>
            </a:r>
          </a:p>
          <a:p>
            <a:pPr marL="0" indent="0">
              <a:buNone/>
            </a:pPr>
            <a:r>
              <a:rPr lang="tr-TR" sz="1200" dirty="0"/>
              <a:t>x35 + x45 =f</a:t>
            </a:r>
          </a:p>
          <a:p>
            <a:endParaRPr lang="tr-TR" sz="900" dirty="0"/>
          </a:p>
        </p:txBody>
      </p:sp>
      <p:sp>
        <p:nvSpPr>
          <p:cNvPr id="2" name="Title 1">
            <a:extLst>
              <a:ext uri="{FF2B5EF4-FFF2-40B4-BE49-F238E27FC236}">
                <a16:creationId xmlns:a16="http://schemas.microsoft.com/office/drawing/2014/main" id="{F8D1FBC7-9E1C-459E-9BE8-04AFA37F445E}"/>
              </a:ext>
            </a:extLst>
          </p:cNvPr>
          <p:cNvSpPr>
            <a:spLocks noGrp="1"/>
          </p:cNvSpPr>
          <p:nvPr>
            <p:ph type="title"/>
          </p:nvPr>
        </p:nvSpPr>
        <p:spPr/>
        <p:txBody>
          <a:bodyPr/>
          <a:lstStyle/>
          <a:p>
            <a:r>
              <a:rPr lang="tr-TR" dirty="0"/>
              <a:t>Doğrusal Olmayan Model</a:t>
            </a:r>
          </a:p>
        </p:txBody>
      </p:sp>
      <p:sp>
        <p:nvSpPr>
          <p:cNvPr id="4" name="Content Placeholder 3">
            <a:extLst>
              <a:ext uri="{FF2B5EF4-FFF2-40B4-BE49-F238E27FC236}">
                <a16:creationId xmlns:a16="http://schemas.microsoft.com/office/drawing/2014/main" id="{AC5166A0-5779-4943-8EE8-4C58B26741A7}"/>
              </a:ext>
            </a:extLst>
          </p:cNvPr>
          <p:cNvSpPr>
            <a:spLocks noGrp="1"/>
          </p:cNvSpPr>
          <p:nvPr>
            <p:ph sz="half" idx="4294967295"/>
          </p:nvPr>
        </p:nvSpPr>
        <p:spPr>
          <a:xfrm>
            <a:off x="3635896" y="2708920"/>
            <a:ext cx="2578114" cy="1616965"/>
          </a:xfrm>
        </p:spPr>
        <p:txBody>
          <a:bodyPr>
            <a:normAutofit/>
          </a:bodyPr>
          <a:lstStyle/>
          <a:p>
            <a:r>
              <a:rPr lang="tr-TR" altLang="en-US" sz="1200" i="1" dirty="0">
                <a:solidFill>
                  <a:schemeClr val="tx1">
                    <a:lumMod val="65000"/>
                    <a:lumOff val="35000"/>
                  </a:schemeClr>
                </a:solidFill>
                <a:latin typeface="+mj-lt"/>
              </a:rPr>
              <a:t>Dal kapasiteleri kısıtları;</a:t>
            </a:r>
          </a:p>
          <a:p>
            <a:pPr marL="0" indent="0">
              <a:buNone/>
            </a:pPr>
            <a:r>
              <a:rPr lang="tr-TR" altLang="en-US" sz="1200" i="1" dirty="0">
                <a:solidFill>
                  <a:schemeClr val="tx1">
                    <a:lumMod val="65000"/>
                    <a:lumOff val="35000"/>
                  </a:schemeClr>
                </a:solidFill>
                <a:latin typeface="+mj-lt"/>
              </a:rPr>
              <a:t>x01 ≤ 50</a:t>
            </a:r>
          </a:p>
          <a:p>
            <a:pPr marL="0" indent="0">
              <a:buNone/>
            </a:pPr>
            <a:r>
              <a:rPr lang="tr-TR" altLang="en-US" sz="1200" i="1" dirty="0">
                <a:solidFill>
                  <a:schemeClr val="tx1">
                    <a:lumMod val="65000"/>
                    <a:lumOff val="35000"/>
                  </a:schemeClr>
                </a:solidFill>
                <a:latin typeface="+mj-lt"/>
              </a:rPr>
              <a:t>x02 ≤ 30</a:t>
            </a:r>
          </a:p>
          <a:p>
            <a:pPr marL="0" indent="0">
              <a:buNone/>
            </a:pPr>
            <a:r>
              <a:rPr lang="tr-TR" altLang="en-US" sz="1200" i="1" dirty="0">
                <a:solidFill>
                  <a:schemeClr val="tx1">
                    <a:lumMod val="65000"/>
                    <a:lumOff val="35000"/>
                  </a:schemeClr>
                </a:solidFill>
                <a:latin typeface="+mj-lt"/>
              </a:rPr>
              <a:t>x12 ≤ 25</a:t>
            </a:r>
          </a:p>
          <a:p>
            <a:pPr marL="0" indent="0">
              <a:buNone/>
            </a:pPr>
            <a:r>
              <a:rPr lang="tr-TR" altLang="en-US" sz="1200" i="1" dirty="0">
                <a:solidFill>
                  <a:schemeClr val="tx1">
                    <a:lumMod val="65000"/>
                    <a:lumOff val="35000"/>
                  </a:schemeClr>
                </a:solidFill>
                <a:latin typeface="+mj-lt"/>
              </a:rPr>
              <a:t>x21 ≤ 25</a:t>
            </a:r>
          </a:p>
          <a:p>
            <a:pPr marL="0" indent="0">
              <a:buNone/>
            </a:pPr>
            <a:r>
              <a:rPr lang="tr-TR" altLang="en-US" sz="1200" i="1" dirty="0">
                <a:solidFill>
                  <a:schemeClr val="tx1">
                    <a:lumMod val="65000"/>
                    <a:lumOff val="35000"/>
                  </a:schemeClr>
                </a:solidFill>
                <a:latin typeface="+mj-lt"/>
              </a:rPr>
              <a:t>x13 ≤ 30</a:t>
            </a:r>
          </a:p>
          <a:p>
            <a:pPr marL="0" indent="0">
              <a:buNone/>
            </a:pPr>
            <a:r>
              <a:rPr lang="tr-TR" altLang="en-US" sz="1200" i="1" dirty="0">
                <a:solidFill>
                  <a:schemeClr val="tx1">
                    <a:lumMod val="65000"/>
                    <a:lumOff val="35000"/>
                  </a:schemeClr>
                </a:solidFill>
                <a:latin typeface="+mj-lt"/>
              </a:rPr>
              <a:t>x24 ≤ 75</a:t>
            </a:r>
          </a:p>
          <a:p>
            <a:endParaRPr lang="tr-TR" dirty="0"/>
          </a:p>
        </p:txBody>
      </p:sp>
      <p:sp>
        <p:nvSpPr>
          <p:cNvPr id="5" name="TextBox 4">
            <a:extLst>
              <a:ext uri="{FF2B5EF4-FFF2-40B4-BE49-F238E27FC236}">
                <a16:creationId xmlns:a16="http://schemas.microsoft.com/office/drawing/2014/main" id="{9D6E5A01-DEBD-4FB2-B6B1-E0067D04D6B9}"/>
              </a:ext>
            </a:extLst>
          </p:cNvPr>
          <p:cNvSpPr txBox="1"/>
          <p:nvPr/>
        </p:nvSpPr>
        <p:spPr>
          <a:xfrm>
            <a:off x="3036009" y="4837761"/>
            <a:ext cx="2120581" cy="1131079"/>
          </a:xfrm>
          <a:prstGeom prst="rect">
            <a:avLst/>
          </a:prstGeom>
          <a:noFill/>
        </p:spPr>
        <p:txBody>
          <a:bodyPr wrap="none" rtlCol="0">
            <a:spAutoFit/>
          </a:bodyPr>
          <a:lstStyle/>
          <a:p>
            <a:r>
              <a:rPr lang="tr-TR" sz="1350" dirty="0"/>
              <a:t>Akış yönü belirleme kısıtları;</a:t>
            </a:r>
          </a:p>
          <a:p>
            <a:r>
              <a:rPr lang="tr-TR" sz="1350" dirty="0"/>
              <a:t>x12 *x21 =0</a:t>
            </a:r>
          </a:p>
          <a:p>
            <a:r>
              <a:rPr lang="tr-TR" sz="1350" dirty="0"/>
              <a:t>x14 *x41 =0</a:t>
            </a:r>
          </a:p>
          <a:p>
            <a:r>
              <a:rPr lang="tr-TR" sz="1350" dirty="0"/>
              <a:t>x34 *x43 =0</a:t>
            </a:r>
          </a:p>
          <a:p>
            <a:endParaRPr lang="tr-TR" sz="1350" dirty="0"/>
          </a:p>
        </p:txBody>
      </p:sp>
      <p:sp>
        <p:nvSpPr>
          <p:cNvPr id="6" name="Content Placeholder 3">
            <a:extLst>
              <a:ext uri="{FF2B5EF4-FFF2-40B4-BE49-F238E27FC236}">
                <a16:creationId xmlns:a16="http://schemas.microsoft.com/office/drawing/2014/main" id="{44D42DC1-620D-45A8-B774-EA3E07910F5C}"/>
              </a:ext>
            </a:extLst>
          </p:cNvPr>
          <p:cNvSpPr txBox="1">
            <a:spLocks/>
          </p:cNvSpPr>
          <p:nvPr/>
        </p:nvSpPr>
        <p:spPr>
          <a:xfrm>
            <a:off x="6866134" y="2724010"/>
            <a:ext cx="1967793" cy="2498689"/>
          </a:xfrm>
          <a:prstGeom prst="rect">
            <a:avLst/>
          </a:prstGeom>
        </p:spPr>
        <p:txBody>
          <a:bodyPr vert="horz" lIns="68580" tIns="34290" rIns="68580" bIns="3429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tr-TR" sz="1350" dirty="0"/>
              <a:t>Dal kapasiteleri kısıtları;</a:t>
            </a:r>
          </a:p>
          <a:p>
            <a:pPr marL="0" indent="0">
              <a:buNone/>
            </a:pPr>
            <a:r>
              <a:rPr lang="tr-TR" sz="1350" dirty="0"/>
              <a:t>x14 ≤ 20</a:t>
            </a:r>
          </a:p>
          <a:p>
            <a:pPr marL="0" indent="0">
              <a:buNone/>
            </a:pPr>
            <a:r>
              <a:rPr lang="tr-TR" sz="1350" dirty="0"/>
              <a:t>x41 ≤ 20</a:t>
            </a:r>
          </a:p>
          <a:p>
            <a:pPr marL="0" indent="0">
              <a:buNone/>
            </a:pPr>
            <a:r>
              <a:rPr lang="tr-TR" sz="1350" dirty="0"/>
              <a:t>x34 ≤ 30</a:t>
            </a:r>
          </a:p>
          <a:p>
            <a:pPr marL="0" indent="0">
              <a:buNone/>
            </a:pPr>
            <a:r>
              <a:rPr lang="tr-TR" sz="1350" dirty="0"/>
              <a:t>x43 ≤ 30</a:t>
            </a:r>
          </a:p>
          <a:p>
            <a:pPr marL="0" indent="0">
              <a:buNone/>
            </a:pPr>
            <a:r>
              <a:rPr lang="tr-TR" sz="1350" dirty="0"/>
              <a:t>x35 ≤ 55</a:t>
            </a:r>
          </a:p>
          <a:p>
            <a:pPr marL="0" indent="0">
              <a:buNone/>
            </a:pPr>
            <a:r>
              <a:rPr lang="tr-TR" sz="1350" dirty="0"/>
              <a:t>x45 ≤ 30</a:t>
            </a:r>
          </a:p>
          <a:p>
            <a:endParaRPr lang="tr-TR" sz="1350" dirty="0"/>
          </a:p>
        </p:txBody>
      </p:sp>
      <p:grpSp>
        <p:nvGrpSpPr>
          <p:cNvPr id="35" name="Group 34">
            <a:extLst>
              <a:ext uri="{FF2B5EF4-FFF2-40B4-BE49-F238E27FC236}">
                <a16:creationId xmlns:a16="http://schemas.microsoft.com/office/drawing/2014/main" id="{35CD7A34-CC95-4C57-8B39-84AEFCD5CF2A}"/>
              </a:ext>
            </a:extLst>
          </p:cNvPr>
          <p:cNvGrpSpPr/>
          <p:nvPr/>
        </p:nvGrpSpPr>
        <p:grpSpPr>
          <a:xfrm>
            <a:off x="50624" y="4755327"/>
            <a:ext cx="2843781" cy="1107997"/>
            <a:chOff x="2659869" y="1779452"/>
            <a:chExt cx="4812668" cy="1935298"/>
          </a:xfrm>
        </p:grpSpPr>
        <p:sp>
          <p:nvSpPr>
            <p:cNvPr id="7" name="Oval 6">
              <a:extLst>
                <a:ext uri="{FF2B5EF4-FFF2-40B4-BE49-F238E27FC236}">
                  <a16:creationId xmlns:a16="http://schemas.microsoft.com/office/drawing/2014/main" id="{E2D9E87F-E328-480C-9675-A9382AB452AE}"/>
                </a:ext>
              </a:extLst>
            </p:cNvPr>
            <p:cNvSpPr/>
            <p:nvPr/>
          </p:nvSpPr>
          <p:spPr>
            <a:xfrm>
              <a:off x="3209925" y="25957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0</a:t>
              </a:r>
            </a:p>
          </p:txBody>
        </p:sp>
        <p:sp>
          <p:nvSpPr>
            <p:cNvPr id="8" name="Oval 7">
              <a:extLst>
                <a:ext uri="{FF2B5EF4-FFF2-40B4-BE49-F238E27FC236}">
                  <a16:creationId xmlns:a16="http://schemas.microsoft.com/office/drawing/2014/main" id="{2055459A-723B-4DD4-B358-9E24C7CE73E2}"/>
                </a:ext>
              </a:extLst>
            </p:cNvPr>
            <p:cNvSpPr/>
            <p:nvPr/>
          </p:nvSpPr>
          <p:spPr>
            <a:xfrm>
              <a:off x="4048125" y="33196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2</a:t>
              </a:r>
            </a:p>
          </p:txBody>
        </p:sp>
        <p:sp>
          <p:nvSpPr>
            <p:cNvPr id="9" name="Oval 8">
              <a:extLst>
                <a:ext uri="{FF2B5EF4-FFF2-40B4-BE49-F238E27FC236}">
                  <a16:creationId xmlns:a16="http://schemas.microsoft.com/office/drawing/2014/main" id="{AA8D0563-1B3F-4695-B08C-A9077E32748C}"/>
                </a:ext>
              </a:extLst>
            </p:cNvPr>
            <p:cNvSpPr/>
            <p:nvPr/>
          </p:nvSpPr>
          <p:spPr>
            <a:xfrm>
              <a:off x="4048125" y="1881419"/>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1</a:t>
              </a:r>
            </a:p>
          </p:txBody>
        </p:sp>
        <p:sp>
          <p:nvSpPr>
            <p:cNvPr id="10" name="Oval 9">
              <a:extLst>
                <a:ext uri="{FF2B5EF4-FFF2-40B4-BE49-F238E27FC236}">
                  <a16:creationId xmlns:a16="http://schemas.microsoft.com/office/drawing/2014/main" id="{094593F7-11C0-434B-8544-30937D6E0C11}"/>
                </a:ext>
              </a:extLst>
            </p:cNvPr>
            <p:cNvSpPr/>
            <p:nvPr/>
          </p:nvSpPr>
          <p:spPr>
            <a:xfrm>
              <a:off x="5514975" y="1881419"/>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3</a:t>
              </a:r>
            </a:p>
          </p:txBody>
        </p:sp>
        <p:sp>
          <p:nvSpPr>
            <p:cNvPr id="11" name="Oval 10">
              <a:extLst>
                <a:ext uri="{FF2B5EF4-FFF2-40B4-BE49-F238E27FC236}">
                  <a16:creationId xmlns:a16="http://schemas.microsoft.com/office/drawing/2014/main" id="{2DF7CEA6-3427-4DB3-8115-A49EE34E7F9A}"/>
                </a:ext>
              </a:extLst>
            </p:cNvPr>
            <p:cNvSpPr/>
            <p:nvPr/>
          </p:nvSpPr>
          <p:spPr>
            <a:xfrm>
              <a:off x="5514975" y="33196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4</a:t>
              </a:r>
            </a:p>
          </p:txBody>
        </p:sp>
        <p:sp>
          <p:nvSpPr>
            <p:cNvPr id="12" name="Oval 11">
              <a:extLst>
                <a:ext uri="{FF2B5EF4-FFF2-40B4-BE49-F238E27FC236}">
                  <a16:creationId xmlns:a16="http://schemas.microsoft.com/office/drawing/2014/main" id="{67827AFF-8919-4917-99B6-8C23EB84C95E}"/>
                </a:ext>
              </a:extLst>
            </p:cNvPr>
            <p:cNvSpPr/>
            <p:nvPr/>
          </p:nvSpPr>
          <p:spPr>
            <a:xfrm>
              <a:off x="6381750" y="25957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5</a:t>
              </a:r>
            </a:p>
          </p:txBody>
        </p:sp>
        <p:cxnSp>
          <p:nvCxnSpPr>
            <p:cNvPr id="13" name="Straight Arrow Connector 12">
              <a:extLst>
                <a:ext uri="{FF2B5EF4-FFF2-40B4-BE49-F238E27FC236}">
                  <a16:creationId xmlns:a16="http://schemas.microsoft.com/office/drawing/2014/main" id="{6AB3B304-7DBD-4995-8671-A8812BDAD0A3}"/>
                </a:ext>
              </a:extLst>
            </p:cNvPr>
            <p:cNvCxnSpPr>
              <a:endCxn id="7" idx="2"/>
            </p:cNvCxnSpPr>
            <p:nvPr/>
          </p:nvCxnSpPr>
          <p:spPr>
            <a:xfrm>
              <a:off x="2857500" y="2793322"/>
              <a:ext cx="352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02590F-1A48-449D-A567-BD71C7C79CCB}"/>
                </a:ext>
              </a:extLst>
            </p:cNvPr>
            <p:cNvCxnSpPr>
              <a:cxnSpLocks/>
              <a:stCxn id="7" idx="7"/>
              <a:endCxn id="9" idx="2"/>
            </p:cNvCxnSpPr>
            <p:nvPr/>
          </p:nvCxnSpPr>
          <p:spPr>
            <a:xfrm flipV="1">
              <a:off x="3544443" y="2078947"/>
              <a:ext cx="503682" cy="57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BA5AC7-CD5F-49BB-8DDE-C383558E23B3}"/>
                </a:ext>
              </a:extLst>
            </p:cNvPr>
            <p:cNvCxnSpPr>
              <a:stCxn id="7" idx="5"/>
              <a:endCxn id="8" idx="2"/>
            </p:cNvCxnSpPr>
            <p:nvPr/>
          </p:nvCxnSpPr>
          <p:spPr>
            <a:xfrm>
              <a:off x="3544443" y="2932995"/>
              <a:ext cx="503682" cy="584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DC0848-0D7D-4AB5-9FA5-47796A3391EC}"/>
                </a:ext>
              </a:extLst>
            </p:cNvPr>
            <p:cNvCxnSpPr>
              <a:stCxn id="9" idx="6"/>
              <a:endCxn id="10" idx="2"/>
            </p:cNvCxnSpPr>
            <p:nvPr/>
          </p:nvCxnSpPr>
          <p:spPr>
            <a:xfrm>
              <a:off x="4440037" y="2078947"/>
              <a:ext cx="1074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7C60E0-CB2E-43A1-91A2-79D444C5DA4A}"/>
                </a:ext>
              </a:extLst>
            </p:cNvPr>
            <p:cNvCxnSpPr>
              <a:stCxn id="8" idx="6"/>
              <a:endCxn id="11" idx="2"/>
            </p:cNvCxnSpPr>
            <p:nvPr/>
          </p:nvCxnSpPr>
          <p:spPr>
            <a:xfrm>
              <a:off x="4440037" y="3517222"/>
              <a:ext cx="1074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ECCE0E-84A6-4AE0-9D02-D031C438355B}"/>
                </a:ext>
              </a:extLst>
            </p:cNvPr>
            <p:cNvCxnSpPr>
              <a:cxnSpLocks/>
              <a:stCxn id="10" idx="6"/>
              <a:endCxn id="12" idx="1"/>
            </p:cNvCxnSpPr>
            <p:nvPr/>
          </p:nvCxnSpPr>
          <p:spPr>
            <a:xfrm>
              <a:off x="5906887" y="2078947"/>
              <a:ext cx="532257" cy="57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9E4C56-D39B-4BD8-AEF9-27C5167AB670}"/>
                </a:ext>
              </a:extLst>
            </p:cNvPr>
            <p:cNvCxnSpPr>
              <a:stCxn id="11" idx="6"/>
              <a:endCxn id="12" idx="3"/>
            </p:cNvCxnSpPr>
            <p:nvPr/>
          </p:nvCxnSpPr>
          <p:spPr>
            <a:xfrm flipV="1">
              <a:off x="5906887" y="2932995"/>
              <a:ext cx="532257" cy="584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440704-E288-4279-95CF-368733CBBB82}"/>
                </a:ext>
              </a:extLst>
            </p:cNvPr>
            <p:cNvCxnSpPr>
              <a:stCxn id="12" idx="6"/>
            </p:cNvCxnSpPr>
            <p:nvPr/>
          </p:nvCxnSpPr>
          <p:spPr>
            <a:xfrm>
              <a:off x="6773662" y="2793322"/>
              <a:ext cx="370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6BE17-7B39-462F-B56A-0FA6654CB584}"/>
                </a:ext>
              </a:extLst>
            </p:cNvPr>
            <p:cNvSpPr txBox="1"/>
            <p:nvPr/>
          </p:nvSpPr>
          <p:spPr>
            <a:xfrm>
              <a:off x="3444773" y="2127698"/>
              <a:ext cx="507843" cy="403186"/>
            </a:xfrm>
            <a:prstGeom prst="rect">
              <a:avLst/>
            </a:prstGeom>
            <a:noFill/>
          </p:spPr>
          <p:txBody>
            <a:bodyPr wrap="none" rtlCol="0">
              <a:spAutoFit/>
            </a:bodyPr>
            <a:lstStyle/>
            <a:p>
              <a:r>
                <a:rPr lang="tr-TR" sz="900" dirty="0"/>
                <a:t>50</a:t>
              </a:r>
            </a:p>
          </p:txBody>
        </p:sp>
        <p:sp>
          <p:nvSpPr>
            <p:cNvPr id="22" name="TextBox 21">
              <a:extLst>
                <a:ext uri="{FF2B5EF4-FFF2-40B4-BE49-F238E27FC236}">
                  <a16:creationId xmlns:a16="http://schemas.microsoft.com/office/drawing/2014/main" id="{CFA8E80F-FB86-45D5-B75E-18C42C9FD68B}"/>
                </a:ext>
              </a:extLst>
            </p:cNvPr>
            <p:cNvSpPr txBox="1"/>
            <p:nvPr/>
          </p:nvSpPr>
          <p:spPr>
            <a:xfrm>
              <a:off x="3448766" y="3065990"/>
              <a:ext cx="507843" cy="403186"/>
            </a:xfrm>
            <a:prstGeom prst="rect">
              <a:avLst/>
            </a:prstGeom>
            <a:noFill/>
          </p:spPr>
          <p:txBody>
            <a:bodyPr wrap="none" rtlCol="0">
              <a:spAutoFit/>
            </a:bodyPr>
            <a:lstStyle/>
            <a:p>
              <a:r>
                <a:rPr lang="tr-TR" sz="900" dirty="0"/>
                <a:t>30</a:t>
              </a:r>
            </a:p>
          </p:txBody>
        </p:sp>
        <p:sp>
          <p:nvSpPr>
            <p:cNvPr id="23" name="TextBox 22">
              <a:extLst>
                <a:ext uri="{FF2B5EF4-FFF2-40B4-BE49-F238E27FC236}">
                  <a16:creationId xmlns:a16="http://schemas.microsoft.com/office/drawing/2014/main" id="{C5B44B3E-0C47-4733-BFCF-6AF08653F270}"/>
                </a:ext>
              </a:extLst>
            </p:cNvPr>
            <p:cNvSpPr txBox="1"/>
            <p:nvPr/>
          </p:nvSpPr>
          <p:spPr>
            <a:xfrm>
              <a:off x="3919986" y="2604478"/>
              <a:ext cx="507843" cy="403186"/>
            </a:xfrm>
            <a:prstGeom prst="rect">
              <a:avLst/>
            </a:prstGeom>
            <a:noFill/>
          </p:spPr>
          <p:txBody>
            <a:bodyPr wrap="none" rtlCol="0">
              <a:spAutoFit/>
            </a:bodyPr>
            <a:lstStyle/>
            <a:p>
              <a:r>
                <a:rPr lang="tr-TR" sz="900" dirty="0"/>
                <a:t>25</a:t>
              </a:r>
            </a:p>
          </p:txBody>
        </p:sp>
        <p:sp>
          <p:nvSpPr>
            <p:cNvPr id="24" name="TextBox 23">
              <a:extLst>
                <a:ext uri="{FF2B5EF4-FFF2-40B4-BE49-F238E27FC236}">
                  <a16:creationId xmlns:a16="http://schemas.microsoft.com/office/drawing/2014/main" id="{BEFC3885-014C-48A5-A6A7-93D8FE01412E}"/>
                </a:ext>
              </a:extLst>
            </p:cNvPr>
            <p:cNvSpPr txBox="1"/>
            <p:nvPr/>
          </p:nvSpPr>
          <p:spPr>
            <a:xfrm>
              <a:off x="4729062" y="1779452"/>
              <a:ext cx="507843" cy="403186"/>
            </a:xfrm>
            <a:prstGeom prst="rect">
              <a:avLst/>
            </a:prstGeom>
            <a:noFill/>
          </p:spPr>
          <p:txBody>
            <a:bodyPr wrap="none" rtlCol="0">
              <a:spAutoFit/>
            </a:bodyPr>
            <a:lstStyle/>
            <a:p>
              <a:r>
                <a:rPr lang="tr-TR" sz="900" dirty="0"/>
                <a:t>30</a:t>
              </a:r>
            </a:p>
          </p:txBody>
        </p:sp>
        <p:sp>
          <p:nvSpPr>
            <p:cNvPr id="25" name="TextBox 24">
              <a:extLst>
                <a:ext uri="{FF2B5EF4-FFF2-40B4-BE49-F238E27FC236}">
                  <a16:creationId xmlns:a16="http://schemas.microsoft.com/office/drawing/2014/main" id="{F44C6764-3776-40A6-A528-317BF37B1749}"/>
                </a:ext>
              </a:extLst>
            </p:cNvPr>
            <p:cNvSpPr txBox="1"/>
            <p:nvPr/>
          </p:nvSpPr>
          <p:spPr>
            <a:xfrm>
              <a:off x="4800156" y="2448279"/>
              <a:ext cx="507843" cy="403186"/>
            </a:xfrm>
            <a:prstGeom prst="rect">
              <a:avLst/>
            </a:prstGeom>
            <a:noFill/>
          </p:spPr>
          <p:txBody>
            <a:bodyPr wrap="none" rtlCol="0">
              <a:spAutoFit/>
            </a:bodyPr>
            <a:lstStyle/>
            <a:p>
              <a:r>
                <a:rPr lang="tr-TR" sz="900" dirty="0"/>
                <a:t>20</a:t>
              </a:r>
            </a:p>
          </p:txBody>
        </p:sp>
        <p:sp>
          <p:nvSpPr>
            <p:cNvPr id="26" name="TextBox 25">
              <a:extLst>
                <a:ext uri="{FF2B5EF4-FFF2-40B4-BE49-F238E27FC236}">
                  <a16:creationId xmlns:a16="http://schemas.microsoft.com/office/drawing/2014/main" id="{DEC753CF-667F-4CE4-8E0F-0DD6CEFA5D90}"/>
                </a:ext>
              </a:extLst>
            </p:cNvPr>
            <p:cNvSpPr txBox="1"/>
            <p:nvPr/>
          </p:nvSpPr>
          <p:spPr>
            <a:xfrm>
              <a:off x="4719660" y="3244333"/>
              <a:ext cx="507843" cy="403186"/>
            </a:xfrm>
            <a:prstGeom prst="rect">
              <a:avLst/>
            </a:prstGeom>
            <a:noFill/>
          </p:spPr>
          <p:txBody>
            <a:bodyPr wrap="none" rtlCol="0">
              <a:spAutoFit/>
            </a:bodyPr>
            <a:lstStyle/>
            <a:p>
              <a:r>
                <a:rPr lang="tr-TR" sz="900" dirty="0"/>
                <a:t>75</a:t>
              </a:r>
            </a:p>
          </p:txBody>
        </p:sp>
        <p:sp>
          <p:nvSpPr>
            <p:cNvPr id="27" name="TextBox 26">
              <a:extLst>
                <a:ext uri="{FF2B5EF4-FFF2-40B4-BE49-F238E27FC236}">
                  <a16:creationId xmlns:a16="http://schemas.microsoft.com/office/drawing/2014/main" id="{1B616DA1-FEB0-4C8B-892A-EB9EC833858E}"/>
                </a:ext>
              </a:extLst>
            </p:cNvPr>
            <p:cNvSpPr txBox="1"/>
            <p:nvPr/>
          </p:nvSpPr>
          <p:spPr>
            <a:xfrm>
              <a:off x="5636373" y="2563664"/>
              <a:ext cx="507843" cy="403186"/>
            </a:xfrm>
            <a:prstGeom prst="rect">
              <a:avLst/>
            </a:prstGeom>
            <a:noFill/>
          </p:spPr>
          <p:txBody>
            <a:bodyPr wrap="none" rtlCol="0">
              <a:spAutoFit/>
            </a:bodyPr>
            <a:lstStyle/>
            <a:p>
              <a:r>
                <a:rPr lang="tr-TR" sz="900" dirty="0"/>
                <a:t>30</a:t>
              </a:r>
            </a:p>
          </p:txBody>
        </p:sp>
        <p:sp>
          <p:nvSpPr>
            <p:cNvPr id="28" name="TextBox 27">
              <a:extLst>
                <a:ext uri="{FF2B5EF4-FFF2-40B4-BE49-F238E27FC236}">
                  <a16:creationId xmlns:a16="http://schemas.microsoft.com/office/drawing/2014/main" id="{4437957D-85B0-400C-A059-A9BCB355A45D}"/>
                </a:ext>
              </a:extLst>
            </p:cNvPr>
            <p:cNvSpPr txBox="1"/>
            <p:nvPr/>
          </p:nvSpPr>
          <p:spPr>
            <a:xfrm>
              <a:off x="6084445" y="2086790"/>
              <a:ext cx="507843" cy="403186"/>
            </a:xfrm>
            <a:prstGeom prst="rect">
              <a:avLst/>
            </a:prstGeom>
            <a:noFill/>
          </p:spPr>
          <p:txBody>
            <a:bodyPr wrap="none" rtlCol="0">
              <a:spAutoFit/>
            </a:bodyPr>
            <a:lstStyle/>
            <a:p>
              <a:r>
                <a:rPr lang="tr-TR" sz="900" dirty="0"/>
                <a:t>55</a:t>
              </a:r>
            </a:p>
          </p:txBody>
        </p:sp>
        <p:sp>
          <p:nvSpPr>
            <p:cNvPr id="29" name="TextBox 28">
              <a:extLst>
                <a:ext uri="{FF2B5EF4-FFF2-40B4-BE49-F238E27FC236}">
                  <a16:creationId xmlns:a16="http://schemas.microsoft.com/office/drawing/2014/main" id="{53E81381-BB73-46B5-BD90-9B70CB4978FF}"/>
                </a:ext>
              </a:extLst>
            </p:cNvPr>
            <p:cNvSpPr txBox="1"/>
            <p:nvPr/>
          </p:nvSpPr>
          <p:spPr>
            <a:xfrm>
              <a:off x="6159003" y="3059667"/>
              <a:ext cx="507843" cy="403186"/>
            </a:xfrm>
            <a:prstGeom prst="rect">
              <a:avLst/>
            </a:prstGeom>
            <a:noFill/>
          </p:spPr>
          <p:txBody>
            <a:bodyPr wrap="none" rtlCol="0">
              <a:spAutoFit/>
            </a:bodyPr>
            <a:lstStyle/>
            <a:p>
              <a:r>
                <a:rPr lang="tr-TR" sz="900" dirty="0"/>
                <a:t>30</a:t>
              </a:r>
            </a:p>
          </p:txBody>
        </p:sp>
        <p:sp>
          <p:nvSpPr>
            <p:cNvPr id="30" name="TextBox 29">
              <a:extLst>
                <a:ext uri="{FF2B5EF4-FFF2-40B4-BE49-F238E27FC236}">
                  <a16:creationId xmlns:a16="http://schemas.microsoft.com/office/drawing/2014/main" id="{2927F968-C453-4F15-A735-563EC605B3C0}"/>
                </a:ext>
              </a:extLst>
            </p:cNvPr>
            <p:cNvSpPr txBox="1"/>
            <p:nvPr/>
          </p:nvSpPr>
          <p:spPr>
            <a:xfrm>
              <a:off x="2659869" y="2595794"/>
              <a:ext cx="372202" cy="403186"/>
            </a:xfrm>
            <a:prstGeom prst="rect">
              <a:avLst/>
            </a:prstGeom>
            <a:noFill/>
          </p:spPr>
          <p:txBody>
            <a:bodyPr wrap="none" rtlCol="0">
              <a:spAutoFit/>
            </a:bodyPr>
            <a:lstStyle/>
            <a:p>
              <a:r>
                <a:rPr lang="tr-TR" sz="900" dirty="0"/>
                <a:t>f</a:t>
              </a:r>
            </a:p>
          </p:txBody>
        </p:sp>
        <p:sp>
          <p:nvSpPr>
            <p:cNvPr id="31" name="TextBox 30">
              <a:extLst>
                <a:ext uri="{FF2B5EF4-FFF2-40B4-BE49-F238E27FC236}">
                  <a16:creationId xmlns:a16="http://schemas.microsoft.com/office/drawing/2014/main" id="{17AA9AD8-FDF7-4768-B260-30946D628674}"/>
                </a:ext>
              </a:extLst>
            </p:cNvPr>
            <p:cNvSpPr txBox="1"/>
            <p:nvPr/>
          </p:nvSpPr>
          <p:spPr>
            <a:xfrm>
              <a:off x="7100335" y="2595794"/>
              <a:ext cx="372202" cy="403186"/>
            </a:xfrm>
            <a:prstGeom prst="rect">
              <a:avLst/>
            </a:prstGeom>
            <a:noFill/>
          </p:spPr>
          <p:txBody>
            <a:bodyPr wrap="none" rtlCol="0">
              <a:spAutoFit/>
            </a:bodyPr>
            <a:lstStyle/>
            <a:p>
              <a:r>
                <a:rPr lang="tr-TR" sz="900" dirty="0"/>
                <a:t>f</a:t>
              </a:r>
            </a:p>
          </p:txBody>
        </p:sp>
        <p:cxnSp>
          <p:nvCxnSpPr>
            <p:cNvPr id="32" name="Straight Arrow Connector 31">
              <a:extLst>
                <a:ext uri="{FF2B5EF4-FFF2-40B4-BE49-F238E27FC236}">
                  <a16:creationId xmlns:a16="http://schemas.microsoft.com/office/drawing/2014/main" id="{AE686367-4578-41A1-983E-C8E6E91BCA4F}"/>
                </a:ext>
              </a:extLst>
            </p:cNvPr>
            <p:cNvCxnSpPr>
              <a:stCxn id="9" idx="4"/>
              <a:endCxn id="11" idx="2"/>
            </p:cNvCxnSpPr>
            <p:nvPr/>
          </p:nvCxnSpPr>
          <p:spPr>
            <a:xfrm>
              <a:off x="4244081" y="2276475"/>
              <a:ext cx="1270894" cy="124074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BA7CA8-D541-48A7-95C8-B07DAC2F731C}"/>
                </a:ext>
              </a:extLst>
            </p:cNvPr>
            <p:cNvCxnSpPr>
              <a:stCxn id="9" idx="4"/>
              <a:endCxn id="8" idx="0"/>
            </p:cNvCxnSpPr>
            <p:nvPr/>
          </p:nvCxnSpPr>
          <p:spPr>
            <a:xfrm>
              <a:off x="4244081" y="2276475"/>
              <a:ext cx="0" cy="1043219"/>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68B4C6-AE42-4BF3-A1E0-F57F96A94CD2}"/>
                </a:ext>
              </a:extLst>
            </p:cNvPr>
            <p:cNvCxnSpPr>
              <a:stCxn id="10" idx="4"/>
              <a:endCxn id="11" idx="0"/>
            </p:cNvCxnSpPr>
            <p:nvPr/>
          </p:nvCxnSpPr>
          <p:spPr>
            <a:xfrm>
              <a:off x="5710931" y="2276475"/>
              <a:ext cx="0" cy="1043219"/>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85133B6D-9F53-7B1A-CA9F-F50600A498D7}"/>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604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895436-6008-4230-AE0A-70392276D33D}"/>
              </a:ext>
            </a:extLst>
          </p:cNvPr>
          <p:cNvSpPr>
            <a:spLocks noGrp="1"/>
          </p:cNvSpPr>
          <p:nvPr>
            <p:ph type="title"/>
          </p:nvPr>
        </p:nvSpPr>
        <p:spPr/>
        <p:txBody>
          <a:bodyPr/>
          <a:lstStyle/>
          <a:p>
            <a:r>
              <a:rPr lang="tr-TR" dirty="0"/>
              <a:t>Modelin </a:t>
            </a:r>
            <a:r>
              <a:rPr lang="tr-TR" dirty="0" err="1"/>
              <a:t>Doğrusallaştırılması</a:t>
            </a:r>
            <a:endParaRPr lang="tr-TR" dirty="0"/>
          </a:p>
        </p:txBody>
      </p:sp>
      <p:pic>
        <p:nvPicPr>
          <p:cNvPr id="4" name="Picture 3">
            <a:extLst>
              <a:ext uri="{FF2B5EF4-FFF2-40B4-BE49-F238E27FC236}">
                <a16:creationId xmlns:a16="http://schemas.microsoft.com/office/drawing/2014/main" id="{EDDA0321-539B-42B5-B7AD-778F578D4953}"/>
              </a:ext>
            </a:extLst>
          </p:cNvPr>
          <p:cNvPicPr>
            <a:picLocks noChangeAspect="1"/>
          </p:cNvPicPr>
          <p:nvPr/>
        </p:nvPicPr>
        <p:blipFill>
          <a:blip r:embed="rId2"/>
          <a:stretch>
            <a:fillRect/>
          </a:stretch>
        </p:blipFill>
        <p:spPr>
          <a:xfrm>
            <a:off x="2195736" y="1955905"/>
            <a:ext cx="1581616" cy="1109564"/>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B0E9D8EC-4B9D-41ED-B7EB-07CB178AF7B3}"/>
              </a:ext>
            </a:extLst>
          </p:cNvPr>
          <p:cNvSpPr/>
          <p:nvPr/>
        </p:nvSpPr>
        <p:spPr>
          <a:xfrm>
            <a:off x="4254326" y="2321880"/>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TextBox 8">
            <a:extLst>
              <a:ext uri="{FF2B5EF4-FFF2-40B4-BE49-F238E27FC236}">
                <a16:creationId xmlns:a16="http://schemas.microsoft.com/office/drawing/2014/main" id="{5B4904CA-06D7-4FDF-A448-C71A0D8C3EA9}"/>
              </a:ext>
            </a:extLst>
          </p:cNvPr>
          <p:cNvSpPr txBox="1"/>
          <p:nvPr/>
        </p:nvSpPr>
        <p:spPr>
          <a:xfrm>
            <a:off x="611560" y="1214967"/>
            <a:ext cx="4094579" cy="715581"/>
          </a:xfrm>
          <a:prstGeom prst="rect">
            <a:avLst/>
          </a:prstGeom>
          <a:noFill/>
        </p:spPr>
        <p:txBody>
          <a:bodyPr wrap="square" rtlCol="0">
            <a:spAutoFit/>
          </a:bodyPr>
          <a:lstStyle/>
          <a:p>
            <a:r>
              <a:rPr lang="tr-TR" sz="1350" b="1" dirty="0"/>
              <a:t>Yaklaşım I: </a:t>
            </a:r>
          </a:p>
          <a:p>
            <a:r>
              <a:rPr lang="tr-TR" sz="1350" dirty="0"/>
              <a:t>Akış sadece bir yönde olacaktır, ya x12 yönünde yada x21 yönünde</a:t>
            </a:r>
          </a:p>
        </p:txBody>
      </p:sp>
      <p:pic>
        <p:nvPicPr>
          <p:cNvPr id="6" name="Resim 5">
            <a:extLst>
              <a:ext uri="{FF2B5EF4-FFF2-40B4-BE49-F238E27FC236}">
                <a16:creationId xmlns:a16="http://schemas.microsoft.com/office/drawing/2014/main" id="{BD59100B-8D1E-9469-70CC-0C07D33A0E90}"/>
              </a:ext>
            </a:extLst>
          </p:cNvPr>
          <p:cNvPicPr>
            <a:picLocks noChangeAspect="1"/>
          </p:cNvPicPr>
          <p:nvPr/>
        </p:nvPicPr>
        <p:blipFill>
          <a:blip r:embed="rId3"/>
          <a:stretch>
            <a:fillRect/>
          </a:stretch>
        </p:blipFill>
        <p:spPr>
          <a:xfrm>
            <a:off x="5752877" y="1628801"/>
            <a:ext cx="2491531" cy="225179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DBC285B-DBFC-350E-E611-57E910910578}"/>
              </a:ext>
            </a:extLst>
          </p:cNvPr>
          <p:cNvPicPr>
            <a:picLocks noChangeAspect="1"/>
          </p:cNvPicPr>
          <p:nvPr/>
        </p:nvPicPr>
        <p:blipFill>
          <a:blip r:embed="rId4"/>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B74B995-5B80-12AD-F09B-B90224BF56CD}"/>
              </a:ext>
            </a:extLst>
          </p:cNvPr>
          <p:cNvPicPr>
            <a:picLocks noChangeAspect="1"/>
          </p:cNvPicPr>
          <p:nvPr/>
        </p:nvPicPr>
        <p:blipFill>
          <a:blip r:embed="rId5"/>
          <a:stretch>
            <a:fillRect/>
          </a:stretch>
        </p:blipFill>
        <p:spPr>
          <a:xfrm>
            <a:off x="3621881" y="4239590"/>
            <a:ext cx="2771776" cy="2215683"/>
          </a:xfrm>
          <a:prstGeom prst="rect">
            <a:avLst/>
          </a:prstGeom>
          <a:ln>
            <a:noFill/>
          </a:ln>
          <a:effectLst>
            <a:outerShdw blurRad="292100" dist="139700" dir="2700000" algn="tl" rotWithShape="0">
              <a:srgbClr val="333333">
                <a:alpha val="65000"/>
              </a:srgbClr>
            </a:outerShdw>
          </a:effectLst>
        </p:spPr>
      </p:pic>
      <p:sp>
        <p:nvSpPr>
          <p:cNvPr id="12" name="Arrow: Right 11">
            <a:extLst>
              <a:ext uri="{FF2B5EF4-FFF2-40B4-BE49-F238E27FC236}">
                <a16:creationId xmlns:a16="http://schemas.microsoft.com/office/drawing/2014/main" id="{3BF66707-1AFF-64A6-4D0A-7417F54EE9EA}"/>
              </a:ext>
            </a:extLst>
          </p:cNvPr>
          <p:cNvSpPr/>
          <p:nvPr/>
        </p:nvSpPr>
        <p:spPr>
          <a:xfrm rot="5400000">
            <a:off x="3436715" y="3480330"/>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14" name="Picture 13">
            <a:extLst>
              <a:ext uri="{FF2B5EF4-FFF2-40B4-BE49-F238E27FC236}">
                <a16:creationId xmlns:a16="http://schemas.microsoft.com/office/drawing/2014/main" id="{FFD51FB3-8905-07F2-65E9-EEC75BE14958}"/>
              </a:ext>
            </a:extLst>
          </p:cNvPr>
          <p:cNvPicPr>
            <a:picLocks noChangeAspect="1"/>
          </p:cNvPicPr>
          <p:nvPr/>
        </p:nvPicPr>
        <p:blipFill>
          <a:blip r:embed="rId6"/>
          <a:stretch>
            <a:fillRect/>
          </a:stretch>
        </p:blipFill>
        <p:spPr>
          <a:xfrm>
            <a:off x="737613" y="4130962"/>
            <a:ext cx="2265724" cy="2432937"/>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B82EE813-9B3F-9688-C24D-A1771E5182F5}"/>
              </a:ext>
            </a:extLst>
          </p:cNvPr>
          <p:cNvSpPr/>
          <p:nvPr/>
        </p:nvSpPr>
        <p:spPr>
          <a:xfrm rot="5400000">
            <a:off x="1903742" y="3449232"/>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208468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291805-B2B3-0E48-26B3-B5872C9873CB}"/>
              </a:ext>
            </a:extLst>
          </p:cNvPr>
          <p:cNvSpPr>
            <a:spLocks noGrp="1"/>
          </p:cNvSpPr>
          <p:nvPr>
            <p:ph idx="1"/>
          </p:nvPr>
        </p:nvSpPr>
        <p:spPr/>
        <p:txBody>
          <a:bodyPr/>
          <a:lstStyle/>
          <a:p>
            <a:endParaRPr lang="tr-TR"/>
          </a:p>
        </p:txBody>
      </p:sp>
      <p:sp>
        <p:nvSpPr>
          <p:cNvPr id="3" name="Title 2">
            <a:extLst>
              <a:ext uri="{FF2B5EF4-FFF2-40B4-BE49-F238E27FC236}">
                <a16:creationId xmlns:a16="http://schemas.microsoft.com/office/drawing/2014/main" id="{7FDC1DFF-6B20-687F-56D1-C0BEF4C70553}"/>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061415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895436-6008-4230-AE0A-70392276D33D}"/>
              </a:ext>
            </a:extLst>
          </p:cNvPr>
          <p:cNvSpPr>
            <a:spLocks noGrp="1"/>
          </p:cNvSpPr>
          <p:nvPr>
            <p:ph type="title"/>
          </p:nvPr>
        </p:nvSpPr>
        <p:spPr/>
        <p:txBody>
          <a:bodyPr/>
          <a:lstStyle/>
          <a:p>
            <a:r>
              <a:rPr lang="tr-TR" dirty="0"/>
              <a:t>Modelin </a:t>
            </a:r>
            <a:r>
              <a:rPr lang="tr-TR" dirty="0" err="1"/>
              <a:t>Doğrusallaştırılması</a:t>
            </a:r>
            <a:endParaRPr lang="tr-TR" dirty="0"/>
          </a:p>
        </p:txBody>
      </p:sp>
      <p:pic>
        <p:nvPicPr>
          <p:cNvPr id="4" name="Picture 3">
            <a:extLst>
              <a:ext uri="{FF2B5EF4-FFF2-40B4-BE49-F238E27FC236}">
                <a16:creationId xmlns:a16="http://schemas.microsoft.com/office/drawing/2014/main" id="{EDDA0321-539B-42B5-B7AD-778F578D4953}"/>
              </a:ext>
            </a:extLst>
          </p:cNvPr>
          <p:cNvPicPr>
            <a:picLocks noChangeAspect="1"/>
          </p:cNvPicPr>
          <p:nvPr/>
        </p:nvPicPr>
        <p:blipFill>
          <a:blip r:embed="rId2"/>
          <a:stretch>
            <a:fillRect/>
          </a:stretch>
        </p:blipFill>
        <p:spPr>
          <a:xfrm>
            <a:off x="1028516" y="3140894"/>
            <a:ext cx="1843644" cy="1293387"/>
          </a:xfrm>
          <a:prstGeom prst="rect">
            <a:avLst/>
          </a:prstGeom>
        </p:spPr>
      </p:pic>
      <p:sp>
        <p:nvSpPr>
          <p:cNvPr id="8" name="Arrow: Right 7">
            <a:extLst>
              <a:ext uri="{FF2B5EF4-FFF2-40B4-BE49-F238E27FC236}">
                <a16:creationId xmlns:a16="http://schemas.microsoft.com/office/drawing/2014/main" id="{B0E9D8EC-4B9D-41ED-B7EB-07CB178AF7B3}"/>
              </a:ext>
            </a:extLst>
          </p:cNvPr>
          <p:cNvSpPr/>
          <p:nvPr/>
        </p:nvSpPr>
        <p:spPr>
          <a:xfrm>
            <a:off x="3143667" y="3599521"/>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TextBox 8">
            <a:extLst>
              <a:ext uri="{FF2B5EF4-FFF2-40B4-BE49-F238E27FC236}">
                <a16:creationId xmlns:a16="http://schemas.microsoft.com/office/drawing/2014/main" id="{5B4904CA-06D7-4FDF-A448-C71A0D8C3EA9}"/>
              </a:ext>
            </a:extLst>
          </p:cNvPr>
          <p:cNvSpPr txBox="1"/>
          <p:nvPr/>
        </p:nvSpPr>
        <p:spPr>
          <a:xfrm>
            <a:off x="778490" y="2238452"/>
            <a:ext cx="7493532" cy="507831"/>
          </a:xfrm>
          <a:prstGeom prst="rect">
            <a:avLst/>
          </a:prstGeom>
          <a:noFill/>
        </p:spPr>
        <p:txBody>
          <a:bodyPr wrap="square" rtlCol="0">
            <a:spAutoFit/>
          </a:bodyPr>
          <a:lstStyle/>
          <a:p>
            <a:r>
              <a:rPr lang="tr-TR" sz="1350" b="1" dirty="0"/>
              <a:t>Yaklaşım II: </a:t>
            </a:r>
          </a:p>
          <a:p>
            <a:r>
              <a:rPr lang="tr-TR" sz="1350" dirty="0"/>
              <a:t>x12, x14 ve x34 + ve – yönde akışa sahip olabileceği için değişkenler sınırlandırılmamıştır</a:t>
            </a:r>
          </a:p>
        </p:txBody>
      </p:sp>
      <p:pic>
        <p:nvPicPr>
          <p:cNvPr id="2" name="Picture 1">
            <a:extLst>
              <a:ext uri="{FF2B5EF4-FFF2-40B4-BE49-F238E27FC236}">
                <a16:creationId xmlns:a16="http://schemas.microsoft.com/office/drawing/2014/main" id="{B893CF61-8947-4F6E-98B5-D7D28129B2A5}"/>
              </a:ext>
            </a:extLst>
          </p:cNvPr>
          <p:cNvPicPr>
            <a:picLocks noChangeAspect="1"/>
          </p:cNvPicPr>
          <p:nvPr/>
        </p:nvPicPr>
        <p:blipFill>
          <a:blip r:embed="rId3"/>
          <a:stretch>
            <a:fillRect/>
          </a:stretch>
        </p:blipFill>
        <p:spPr>
          <a:xfrm>
            <a:off x="6093732" y="2905618"/>
            <a:ext cx="2178290" cy="270257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50ADFF-B79C-4620-957D-3462C9ECCE3C}"/>
                  </a:ext>
                </a:extLst>
              </p:cNvPr>
              <p:cNvSpPr txBox="1"/>
              <p:nvPr/>
            </p:nvSpPr>
            <p:spPr>
              <a:xfrm>
                <a:off x="4265391" y="3388549"/>
                <a:ext cx="11922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12</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12</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12</m:t>
                          </m:r>
                        </m:sub>
                        <m:sup>
                          <m:r>
                            <a:rPr lang="tr-TR" sz="1350" i="1">
                              <a:latin typeface="Cambria Math" panose="02040503050406030204" pitchFamily="18" charset="0"/>
                            </a:rPr>
                            <m:t>−</m:t>
                          </m:r>
                        </m:sup>
                      </m:sSubSup>
                    </m:oMath>
                  </m:oMathPara>
                </a14:m>
                <a:endParaRPr lang="tr-TR" sz="1350" dirty="0"/>
              </a:p>
            </p:txBody>
          </p:sp>
        </mc:Choice>
        <mc:Fallback xmlns="">
          <p:sp>
            <p:nvSpPr>
              <p:cNvPr id="3" name="TextBox 2">
                <a:extLst>
                  <a:ext uri="{FF2B5EF4-FFF2-40B4-BE49-F238E27FC236}">
                    <a16:creationId xmlns:a16="http://schemas.microsoft.com/office/drawing/2014/main" id="{F250ADFF-B79C-4620-957D-3462C9ECCE3C}"/>
                  </a:ext>
                </a:extLst>
              </p:cNvPr>
              <p:cNvSpPr txBox="1">
                <a:spLocks noRot="1" noChangeAspect="1" noMove="1" noResize="1" noEditPoints="1" noAdjustHandles="1" noChangeArrowheads="1" noChangeShapeType="1" noTextEdit="1"/>
              </p:cNvSpPr>
              <p:nvPr/>
            </p:nvSpPr>
            <p:spPr>
              <a:xfrm>
                <a:off x="4265391" y="3388549"/>
                <a:ext cx="1192249" cy="207749"/>
              </a:xfrm>
              <a:prstGeom prst="rect">
                <a:avLst/>
              </a:prstGeom>
              <a:blipFill>
                <a:blip r:embed="rId4"/>
                <a:stretch>
                  <a:fillRect l="-1538" r="-1026" b="-176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D914D3-3AF5-404F-9A59-DD7217F3BD3D}"/>
                  </a:ext>
                </a:extLst>
              </p:cNvPr>
              <p:cNvSpPr txBox="1"/>
              <p:nvPr/>
            </p:nvSpPr>
            <p:spPr>
              <a:xfrm>
                <a:off x="4265391" y="3688376"/>
                <a:ext cx="11922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14</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14</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14</m:t>
                          </m:r>
                        </m:sub>
                        <m:sup>
                          <m:r>
                            <a:rPr lang="tr-TR" sz="1350" i="1">
                              <a:latin typeface="Cambria Math" panose="02040503050406030204" pitchFamily="18" charset="0"/>
                            </a:rPr>
                            <m:t>−</m:t>
                          </m:r>
                        </m:sup>
                      </m:sSubSup>
                    </m:oMath>
                  </m:oMathPara>
                </a14:m>
                <a:endParaRPr lang="tr-TR" sz="1350" dirty="0"/>
              </a:p>
            </p:txBody>
          </p:sp>
        </mc:Choice>
        <mc:Fallback xmlns="">
          <p:sp>
            <p:nvSpPr>
              <p:cNvPr id="10" name="TextBox 9">
                <a:extLst>
                  <a:ext uri="{FF2B5EF4-FFF2-40B4-BE49-F238E27FC236}">
                    <a16:creationId xmlns:a16="http://schemas.microsoft.com/office/drawing/2014/main" id="{8AD914D3-3AF5-404F-9A59-DD7217F3BD3D}"/>
                  </a:ext>
                </a:extLst>
              </p:cNvPr>
              <p:cNvSpPr txBox="1">
                <a:spLocks noRot="1" noChangeAspect="1" noMove="1" noResize="1" noEditPoints="1" noAdjustHandles="1" noChangeArrowheads="1" noChangeShapeType="1" noTextEdit="1"/>
              </p:cNvSpPr>
              <p:nvPr/>
            </p:nvSpPr>
            <p:spPr>
              <a:xfrm>
                <a:off x="4265391" y="3688376"/>
                <a:ext cx="1192249" cy="207749"/>
              </a:xfrm>
              <a:prstGeom prst="rect">
                <a:avLst/>
              </a:prstGeom>
              <a:blipFill>
                <a:blip r:embed="rId5"/>
                <a:stretch>
                  <a:fillRect l="-1538" r="-1026" b="-176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675B32-722F-4BAF-B5E5-D6470FC91D04}"/>
                  </a:ext>
                </a:extLst>
              </p:cNvPr>
              <p:cNvSpPr txBox="1"/>
              <p:nvPr/>
            </p:nvSpPr>
            <p:spPr>
              <a:xfrm>
                <a:off x="4265390" y="4049158"/>
                <a:ext cx="120436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34</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34</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34</m:t>
                          </m:r>
                        </m:sub>
                        <m:sup>
                          <m:r>
                            <a:rPr lang="tr-TR" sz="1350" i="1">
                              <a:latin typeface="Cambria Math" panose="02040503050406030204" pitchFamily="18" charset="0"/>
                            </a:rPr>
                            <m:t>−</m:t>
                          </m:r>
                        </m:sup>
                      </m:sSubSup>
                    </m:oMath>
                  </m:oMathPara>
                </a14:m>
                <a:endParaRPr lang="tr-TR" sz="1350" dirty="0"/>
              </a:p>
            </p:txBody>
          </p:sp>
        </mc:Choice>
        <mc:Fallback xmlns="">
          <p:sp>
            <p:nvSpPr>
              <p:cNvPr id="11" name="TextBox 10">
                <a:extLst>
                  <a:ext uri="{FF2B5EF4-FFF2-40B4-BE49-F238E27FC236}">
                    <a16:creationId xmlns:a16="http://schemas.microsoft.com/office/drawing/2014/main" id="{A9675B32-722F-4BAF-B5E5-D6470FC91D04}"/>
                  </a:ext>
                </a:extLst>
              </p:cNvPr>
              <p:cNvSpPr txBox="1">
                <a:spLocks noRot="1" noChangeAspect="1" noMove="1" noResize="1" noEditPoints="1" noAdjustHandles="1" noChangeArrowheads="1" noChangeShapeType="1" noTextEdit="1"/>
              </p:cNvSpPr>
              <p:nvPr/>
            </p:nvSpPr>
            <p:spPr>
              <a:xfrm>
                <a:off x="4265390" y="4049158"/>
                <a:ext cx="1204369" cy="207749"/>
              </a:xfrm>
              <a:prstGeom prst="rect">
                <a:avLst/>
              </a:prstGeom>
              <a:blipFill>
                <a:blip r:embed="rId6"/>
                <a:stretch>
                  <a:fillRect l="-1523" r="-1523" b="-17647"/>
                </a:stretch>
              </a:blipFill>
            </p:spPr>
            <p:txBody>
              <a:bodyPr/>
              <a:lstStyle/>
              <a:p>
                <a:r>
                  <a:rPr lang="tr-TR">
                    <a:noFill/>
                  </a:rPr>
                  <a:t> </a:t>
                </a:r>
              </a:p>
            </p:txBody>
          </p:sp>
        </mc:Fallback>
      </mc:AlternateContent>
      <p:pic>
        <p:nvPicPr>
          <p:cNvPr id="6" name="Picture 5">
            <a:extLst>
              <a:ext uri="{FF2B5EF4-FFF2-40B4-BE49-F238E27FC236}">
                <a16:creationId xmlns:a16="http://schemas.microsoft.com/office/drawing/2014/main" id="{04269B5D-ABAE-E44A-B435-62DA40A9F76A}"/>
              </a:ext>
            </a:extLst>
          </p:cNvPr>
          <p:cNvPicPr>
            <a:picLocks noChangeAspect="1"/>
          </p:cNvPicPr>
          <p:nvPr/>
        </p:nvPicPr>
        <p:blipFill>
          <a:blip r:embed="rId7"/>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651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454DB-BE9C-41EE-52F5-0E038B1B3A32}"/>
              </a:ext>
            </a:extLst>
          </p:cNvPr>
          <p:cNvSpPr>
            <a:spLocks noGrp="1"/>
          </p:cNvSpPr>
          <p:nvPr>
            <p:ph type="ctrTitle"/>
          </p:nvPr>
        </p:nvSpPr>
        <p:spPr>
          <a:xfrm>
            <a:off x="564900" y="2276872"/>
            <a:ext cx="8327580" cy="1585337"/>
          </a:xfrm>
        </p:spPr>
        <p:txBody>
          <a:bodyPr/>
          <a:lstStyle/>
          <a:p>
            <a:r>
              <a:rPr lang="tr-TR">
                <a:solidFill>
                  <a:srgbClr val="EA6131"/>
                </a:solidFill>
              </a:rPr>
              <a:t>E</a:t>
            </a:r>
            <a:r>
              <a:rPr lang="tr-TR"/>
              <a:t>n K</a:t>
            </a:r>
            <a:r>
              <a:rPr lang="tr-TR">
                <a:solidFill>
                  <a:srgbClr val="EA6131"/>
                </a:solidFill>
              </a:rPr>
              <a:t>ı</a:t>
            </a:r>
            <a:r>
              <a:rPr lang="tr-TR"/>
              <a:t>sa </a:t>
            </a:r>
            <a:r>
              <a:rPr lang="tr-TR">
                <a:solidFill>
                  <a:srgbClr val="EA6131"/>
                </a:solidFill>
              </a:rPr>
              <a:t>Y</a:t>
            </a:r>
            <a:r>
              <a:rPr lang="tr-TR"/>
              <a:t>ol A</a:t>
            </a:r>
            <a:r>
              <a:rPr lang="tr-TR">
                <a:solidFill>
                  <a:srgbClr val="EA6131"/>
                </a:solidFill>
              </a:rPr>
              <a:t>ğ</a:t>
            </a:r>
            <a:r>
              <a:rPr lang="tr-TR"/>
              <a:t>ları ve </a:t>
            </a:r>
            <a:r>
              <a:rPr lang="tr-TR">
                <a:solidFill>
                  <a:srgbClr val="EA6131"/>
                </a:solidFill>
              </a:rPr>
              <a:t>K</a:t>
            </a:r>
            <a:r>
              <a:rPr lang="tr-TR">
                <a:solidFill>
                  <a:schemeClr val="tx1"/>
                </a:solidFill>
              </a:rPr>
              <a:t>ritik </a:t>
            </a:r>
            <a:r>
              <a:rPr lang="tr-TR">
                <a:solidFill>
                  <a:srgbClr val="EA6131"/>
                </a:solidFill>
              </a:rPr>
              <a:t>Y</a:t>
            </a:r>
            <a:r>
              <a:rPr lang="tr-TR">
                <a:solidFill>
                  <a:schemeClr val="tx1"/>
                </a:solidFill>
              </a:rPr>
              <a:t>ol</a:t>
            </a:r>
            <a:r>
              <a:rPr lang="tr-TR">
                <a:solidFill>
                  <a:srgbClr val="EA6131"/>
                </a:solidFill>
              </a:rPr>
              <a:t> </a:t>
            </a:r>
            <a:endParaRPr lang="tr-TR"/>
          </a:p>
        </p:txBody>
      </p:sp>
    </p:spTree>
    <p:extLst>
      <p:ext uri="{BB962C8B-B14F-4D97-AF65-F5344CB8AC3E}">
        <p14:creationId xmlns:p14="http://schemas.microsoft.com/office/powerpoint/2010/main" val="578977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D5E65-10EA-39CF-521B-BBE35DCA2A31}"/>
              </a:ext>
            </a:extLst>
          </p:cNvPr>
          <p:cNvSpPr>
            <a:spLocks noGrp="1"/>
          </p:cNvSpPr>
          <p:nvPr>
            <p:ph idx="1"/>
          </p:nvPr>
        </p:nvSpPr>
        <p:spPr/>
        <p:txBody>
          <a:bodyPr/>
          <a:lstStyle/>
          <a:p>
            <a:pPr>
              <a:buFont typeface="Arial" panose="020B0604020202020204" pitchFamily="34" charset="0"/>
              <a:buChar char="•"/>
            </a:pPr>
            <a:r>
              <a:rPr lang="tr-TR">
                <a:effectLst/>
              </a:rPr>
              <a:t>En kısa yol algoritmaları, bir ağda kaynak ve hedef düğüm arasındaki en kısa mesafeyi hesaplamak için geliştirilen algoritmaları içerir.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Bu bölümde ele alnacak Dijkstra ve Floyd algoritmaları çevrim içeren ve içermeyen ağlar için çözüm üretebilirler. </a:t>
            </a:r>
          </a:p>
          <a:p>
            <a:pPr>
              <a:buFont typeface="Arial" panose="020B0604020202020204" pitchFamily="34" charset="0"/>
              <a:buChar char="•"/>
            </a:pPr>
            <a:endParaRPr lang="tr-TR"/>
          </a:p>
          <a:p>
            <a:pPr>
              <a:buFont typeface="Arial" panose="020B0604020202020204" pitchFamily="34" charset="0"/>
              <a:buChar char="•"/>
            </a:pPr>
            <a:r>
              <a:rPr lang="tr-TR">
                <a:effectLst/>
              </a:rPr>
              <a:t>Floyd algoritması bir ağdaki herhangi iki düğüm arasındaki en kısa yolu hesaplayabildiği için, daha genel bir çözüm yaklaşımı sunar.</a:t>
            </a:r>
          </a:p>
          <a:p>
            <a:endParaRPr lang="tr-TR"/>
          </a:p>
        </p:txBody>
      </p:sp>
      <p:sp>
        <p:nvSpPr>
          <p:cNvPr id="3" name="Title 2">
            <a:extLst>
              <a:ext uri="{FF2B5EF4-FFF2-40B4-BE49-F238E27FC236}">
                <a16:creationId xmlns:a16="http://schemas.microsoft.com/office/drawing/2014/main" id="{A16EAA87-CBEA-35BE-7B24-05856075F02B}"/>
              </a:ext>
            </a:extLst>
          </p:cNvPr>
          <p:cNvSpPr>
            <a:spLocks noGrp="1"/>
          </p:cNvSpPr>
          <p:nvPr>
            <p:ph type="title"/>
          </p:nvPr>
        </p:nvSpPr>
        <p:spPr/>
        <p:txBody>
          <a:bodyPr/>
          <a:lstStyle/>
          <a:p>
            <a:r>
              <a:rPr lang="tr-TR"/>
              <a:t>Tanım</a:t>
            </a:r>
          </a:p>
        </p:txBody>
      </p:sp>
      <p:pic>
        <p:nvPicPr>
          <p:cNvPr id="5" name="Picture 4">
            <a:extLst>
              <a:ext uri="{FF2B5EF4-FFF2-40B4-BE49-F238E27FC236}">
                <a16:creationId xmlns:a16="http://schemas.microsoft.com/office/drawing/2014/main" id="{F12D25D0-3634-30D0-7848-6690C2DA1498}"/>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5760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56515D-591E-0566-28E4-D386D3B159B7}"/>
              </a:ext>
            </a:extLst>
          </p:cNvPr>
          <p:cNvSpPr>
            <a:spLocks noGrp="1"/>
          </p:cNvSpPr>
          <p:nvPr>
            <p:ph idx="1"/>
          </p:nvPr>
        </p:nvSpPr>
        <p:spPr/>
        <p:txBody>
          <a:bodyPr/>
          <a:lstStyle/>
          <a:p>
            <a:r>
              <a:rPr lang="tr-TR"/>
              <a:t>Hesaplama adamlar şu şekilde özetlenebilir;</a:t>
            </a:r>
          </a:p>
          <a:p>
            <a:endParaRPr lang="tr-TR"/>
          </a:p>
          <a:p>
            <a:r>
              <a:rPr lang="tr-TR"/>
              <a:t>Adım 1: Başlangıç düğümünü kalıcı olarak [0,-] olarak etiketle,</a:t>
            </a:r>
          </a:p>
          <a:p>
            <a:endParaRPr lang="tr-TR"/>
          </a:p>
          <a:p>
            <a:r>
              <a:rPr lang="tr-TR"/>
              <a:t>Adım 2: Diğer tüm düğümleri ∞ olarak işaretle,</a:t>
            </a:r>
          </a:p>
          <a:p>
            <a:endParaRPr lang="tr-TR"/>
          </a:p>
          <a:p>
            <a:r>
              <a:rPr lang="tr-TR"/>
              <a:t>Adım 3: Başlangıç düğümüne komşu tüm j düğümleri için min{ui+dij ; uj} hesapla ve etiket olarak j düğümüne ata,</a:t>
            </a:r>
          </a:p>
          <a:p>
            <a:endParaRPr lang="tr-TR"/>
          </a:p>
          <a:p>
            <a:r>
              <a:rPr lang="tr-TR"/>
              <a:t>Adım 4: Hesaplama yapılmış her bir düğüm için Adım 3'ü uygula.</a:t>
            </a:r>
          </a:p>
          <a:p>
            <a:endParaRPr lang="tr-TR"/>
          </a:p>
          <a:p>
            <a:r>
              <a:rPr lang="tr-TR"/>
              <a:t>Adım 5: Tüm düğümler için hesaplama tamamlandıysa, işlemi sonlandır.</a:t>
            </a:r>
          </a:p>
          <a:p>
            <a:endParaRPr lang="tr-TR"/>
          </a:p>
        </p:txBody>
      </p:sp>
      <p:sp>
        <p:nvSpPr>
          <p:cNvPr id="3" name="Title 2">
            <a:extLst>
              <a:ext uri="{FF2B5EF4-FFF2-40B4-BE49-F238E27FC236}">
                <a16:creationId xmlns:a16="http://schemas.microsoft.com/office/drawing/2014/main" id="{BACDCE76-34E2-3181-296D-5358C1C6D3EB}"/>
              </a:ext>
            </a:extLst>
          </p:cNvPr>
          <p:cNvSpPr>
            <a:spLocks noGrp="1"/>
          </p:cNvSpPr>
          <p:nvPr>
            <p:ph type="title"/>
          </p:nvPr>
        </p:nvSpPr>
        <p:spPr/>
        <p:txBody>
          <a:bodyPr/>
          <a:lstStyle/>
          <a:p>
            <a:r>
              <a:rPr lang="tr-TR"/>
              <a:t>Dijkistra Algoritması</a:t>
            </a:r>
          </a:p>
        </p:txBody>
      </p:sp>
      <p:pic>
        <p:nvPicPr>
          <p:cNvPr id="4" name="Picture 3">
            <a:extLst>
              <a:ext uri="{FF2B5EF4-FFF2-40B4-BE49-F238E27FC236}">
                <a16:creationId xmlns:a16="http://schemas.microsoft.com/office/drawing/2014/main" id="{9758EC13-92DB-C5D4-E9FA-CF6D93FD198A}"/>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7589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7B943-0D8B-446B-C74D-E6F81B96DF26}"/>
              </a:ext>
            </a:extLst>
          </p:cNvPr>
          <p:cNvSpPr>
            <a:spLocks noGrp="1"/>
          </p:cNvSpPr>
          <p:nvPr>
            <p:ph type="title"/>
          </p:nvPr>
        </p:nvSpPr>
        <p:spPr/>
        <p:txBody>
          <a:bodyPr/>
          <a:lstStyle/>
          <a:p>
            <a:endParaRPr lang="tr-TR"/>
          </a:p>
        </p:txBody>
      </p:sp>
      <p:pic>
        <p:nvPicPr>
          <p:cNvPr id="6" name="Picture 5">
            <a:extLst>
              <a:ext uri="{FF2B5EF4-FFF2-40B4-BE49-F238E27FC236}">
                <a16:creationId xmlns:a16="http://schemas.microsoft.com/office/drawing/2014/main" id="{D8B97E88-BBE7-4095-9018-B67FFAB9D815}"/>
              </a:ext>
            </a:extLst>
          </p:cNvPr>
          <p:cNvPicPr>
            <a:picLocks noChangeAspect="1"/>
          </p:cNvPicPr>
          <p:nvPr/>
        </p:nvPicPr>
        <p:blipFill>
          <a:blip r:embed="rId2"/>
          <a:stretch>
            <a:fillRect/>
          </a:stretch>
        </p:blipFill>
        <p:spPr>
          <a:xfrm>
            <a:off x="2843808" y="1484784"/>
            <a:ext cx="2950369" cy="2371725"/>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BE93D2B-3F2D-B7D9-A71D-F850A7502139}"/>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469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E3C85B-8292-B063-8EF0-DD6A77137BD7}"/>
              </a:ext>
            </a:extLst>
          </p:cNvPr>
          <p:cNvSpPr>
            <a:spLocks noGrp="1"/>
          </p:cNvSpPr>
          <p:nvPr>
            <p:ph idx="1"/>
          </p:nvPr>
        </p:nvSpPr>
        <p:spPr/>
        <p:txBody>
          <a:bodyPr/>
          <a:lstStyle/>
          <a:p>
            <a:pPr>
              <a:buFont typeface="Arial" panose="020B0604020202020204" pitchFamily="34" charset="0"/>
              <a:buChar char="•"/>
            </a:pPr>
            <a:r>
              <a:rPr lang="tr-TR">
                <a:effectLst/>
              </a:rPr>
              <a:t>Birbirini bağlantılı olarak takip eden düğümler, diğer bir ifadeyle, bir dalın bitiş düğümü ile başlayan dal önceki dal ile bir yol (path) oluşturur.</a:t>
            </a: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effectLst/>
            </a:endParaRP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r>
              <a:rPr lang="tr-TR">
                <a:effectLst/>
              </a:rPr>
              <a:t>Eğer bir yolun başlangıç ve bitiş düğümü aynı ise, bu yol çevrim olarak isimlendirilir. </a:t>
            </a:r>
          </a:p>
          <a:p>
            <a:pPr marL="0" indent="0"/>
            <a:endParaRPr lang="tr-TR"/>
          </a:p>
        </p:txBody>
      </p:sp>
      <p:sp>
        <p:nvSpPr>
          <p:cNvPr id="3" name="Title 2">
            <a:extLst>
              <a:ext uri="{FF2B5EF4-FFF2-40B4-BE49-F238E27FC236}">
                <a16:creationId xmlns:a16="http://schemas.microsoft.com/office/drawing/2014/main" id="{015A1C2C-686C-10FC-3D15-366C61736048}"/>
              </a:ext>
            </a:extLst>
          </p:cNvPr>
          <p:cNvSpPr>
            <a:spLocks noGrp="1"/>
          </p:cNvSpPr>
          <p:nvPr>
            <p:ph type="title"/>
          </p:nvPr>
        </p:nvSpPr>
        <p:spPr/>
        <p:txBody>
          <a:bodyPr/>
          <a:lstStyle/>
          <a:p>
            <a:r>
              <a:rPr lang="tr-TR" altLang="ko-KR"/>
              <a:t>Ağ Kavramları</a:t>
            </a:r>
            <a:endParaRPr lang="tr-TR"/>
          </a:p>
        </p:txBody>
      </p:sp>
      <p:pic>
        <p:nvPicPr>
          <p:cNvPr id="5" name="Picture 4">
            <a:extLst>
              <a:ext uri="{FF2B5EF4-FFF2-40B4-BE49-F238E27FC236}">
                <a16:creationId xmlns:a16="http://schemas.microsoft.com/office/drawing/2014/main" id="{573604A7-5222-81CC-88B8-2C5B72FE1A81}"/>
              </a:ext>
            </a:extLst>
          </p:cNvPr>
          <p:cNvPicPr>
            <a:picLocks noChangeAspect="1"/>
          </p:cNvPicPr>
          <p:nvPr/>
        </p:nvPicPr>
        <p:blipFill>
          <a:blip r:embed="rId2"/>
          <a:stretch>
            <a:fillRect/>
          </a:stretch>
        </p:blipFill>
        <p:spPr>
          <a:xfrm>
            <a:off x="3275856" y="4437112"/>
            <a:ext cx="1934966" cy="119391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238746-4813-473F-3B8F-129D03B38090}"/>
              </a:ext>
            </a:extLst>
          </p:cNvPr>
          <p:cNvPicPr>
            <a:picLocks noChangeAspect="1"/>
          </p:cNvPicPr>
          <p:nvPr/>
        </p:nvPicPr>
        <p:blipFill>
          <a:blip r:embed="rId3"/>
          <a:stretch>
            <a:fillRect/>
          </a:stretch>
        </p:blipFill>
        <p:spPr>
          <a:xfrm>
            <a:off x="2771800" y="2261509"/>
            <a:ext cx="3336739" cy="1112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60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0737-A7C7-3C8F-D5C6-80E5E2816D04}"/>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CB3B5C73-2EE5-53D3-11DD-E06D8034FC28}"/>
              </a:ext>
            </a:extLst>
          </p:cNvPr>
          <p:cNvPicPr>
            <a:picLocks noChangeAspect="1"/>
          </p:cNvPicPr>
          <p:nvPr/>
        </p:nvPicPr>
        <p:blipFill>
          <a:blip r:embed="rId2"/>
          <a:stretch>
            <a:fillRect/>
          </a:stretch>
        </p:blipFill>
        <p:spPr>
          <a:xfrm>
            <a:off x="395536" y="1484784"/>
            <a:ext cx="2592288" cy="21704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137DB-2C7A-BBBE-CF32-77458677F186}"/>
              </a:ext>
            </a:extLst>
          </p:cNvPr>
          <p:cNvPicPr>
            <a:picLocks noChangeAspect="1"/>
          </p:cNvPicPr>
          <p:nvPr/>
        </p:nvPicPr>
        <p:blipFill>
          <a:blip r:embed="rId3"/>
          <a:stretch>
            <a:fillRect/>
          </a:stretch>
        </p:blipFill>
        <p:spPr>
          <a:xfrm>
            <a:off x="513218" y="3866707"/>
            <a:ext cx="2474606" cy="505647"/>
          </a:xfrm>
          <a:prstGeom prst="rect">
            <a:avLst/>
          </a:prstGeom>
        </p:spPr>
      </p:pic>
      <p:pic>
        <p:nvPicPr>
          <p:cNvPr id="9" name="Picture 8">
            <a:extLst>
              <a:ext uri="{FF2B5EF4-FFF2-40B4-BE49-F238E27FC236}">
                <a16:creationId xmlns:a16="http://schemas.microsoft.com/office/drawing/2014/main" id="{1563A124-CF26-EF6F-5F40-DB77C40791FA}"/>
              </a:ext>
            </a:extLst>
          </p:cNvPr>
          <p:cNvPicPr>
            <a:picLocks noChangeAspect="1"/>
          </p:cNvPicPr>
          <p:nvPr/>
        </p:nvPicPr>
        <p:blipFill>
          <a:blip r:embed="rId4"/>
          <a:stretch>
            <a:fillRect/>
          </a:stretch>
        </p:blipFill>
        <p:spPr>
          <a:xfrm>
            <a:off x="3851920" y="1505366"/>
            <a:ext cx="2683339" cy="216157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2219CB8-F1E9-D454-5421-40A67A6F985B}"/>
              </a:ext>
            </a:extLst>
          </p:cNvPr>
          <p:cNvPicPr>
            <a:picLocks noChangeAspect="1"/>
          </p:cNvPicPr>
          <p:nvPr/>
        </p:nvPicPr>
        <p:blipFill>
          <a:blip r:embed="rId5"/>
          <a:stretch>
            <a:fillRect/>
          </a:stretch>
        </p:blipFill>
        <p:spPr>
          <a:xfrm>
            <a:off x="3779912" y="3848049"/>
            <a:ext cx="2880320" cy="580710"/>
          </a:xfrm>
          <a:prstGeom prst="rect">
            <a:avLst/>
          </a:prstGeom>
        </p:spPr>
      </p:pic>
      <p:pic>
        <p:nvPicPr>
          <p:cNvPr id="13" name="Picture 12">
            <a:extLst>
              <a:ext uri="{FF2B5EF4-FFF2-40B4-BE49-F238E27FC236}">
                <a16:creationId xmlns:a16="http://schemas.microsoft.com/office/drawing/2014/main" id="{FA467BFD-5E23-8240-4FA3-94383B89A42B}"/>
              </a:ext>
            </a:extLst>
          </p:cNvPr>
          <p:cNvPicPr>
            <a:picLocks noChangeAspect="1"/>
          </p:cNvPicPr>
          <p:nvPr/>
        </p:nvPicPr>
        <p:blipFill>
          <a:blip r:embed="rId6"/>
          <a:stretch>
            <a:fillRect/>
          </a:stretch>
        </p:blipFill>
        <p:spPr>
          <a:xfrm>
            <a:off x="454376" y="4596216"/>
            <a:ext cx="2474607" cy="201206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FCCACFE-5192-E785-B315-738E273AB1D6}"/>
              </a:ext>
            </a:extLst>
          </p:cNvPr>
          <p:cNvPicPr>
            <a:picLocks noChangeAspect="1"/>
          </p:cNvPicPr>
          <p:nvPr/>
        </p:nvPicPr>
        <p:blipFill>
          <a:blip r:embed="rId7"/>
          <a:stretch>
            <a:fillRect/>
          </a:stretch>
        </p:blipFill>
        <p:spPr>
          <a:xfrm>
            <a:off x="3131840" y="5964575"/>
            <a:ext cx="5112568" cy="621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307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A960F-DE41-DC4C-6A6E-762E9C9EA62F}"/>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E0CC76F6-333E-D3C9-BE2B-E4669BAE1A4F}"/>
              </a:ext>
            </a:extLst>
          </p:cNvPr>
          <p:cNvPicPr>
            <a:picLocks noChangeAspect="1"/>
          </p:cNvPicPr>
          <p:nvPr/>
        </p:nvPicPr>
        <p:blipFill>
          <a:blip r:embed="rId2"/>
          <a:stretch>
            <a:fillRect/>
          </a:stretch>
        </p:blipFill>
        <p:spPr>
          <a:xfrm>
            <a:off x="338510" y="1003460"/>
            <a:ext cx="2873470" cy="2252698"/>
          </a:xfrm>
          <a:prstGeom prst="rect">
            <a:avLst/>
          </a:prstGeom>
        </p:spPr>
      </p:pic>
      <p:pic>
        <p:nvPicPr>
          <p:cNvPr id="7" name="Picture 6">
            <a:extLst>
              <a:ext uri="{FF2B5EF4-FFF2-40B4-BE49-F238E27FC236}">
                <a16:creationId xmlns:a16="http://schemas.microsoft.com/office/drawing/2014/main" id="{2728EB4A-9530-C2F0-DFAE-108362E08F94}"/>
              </a:ext>
            </a:extLst>
          </p:cNvPr>
          <p:cNvPicPr>
            <a:picLocks noChangeAspect="1"/>
          </p:cNvPicPr>
          <p:nvPr/>
        </p:nvPicPr>
        <p:blipFill>
          <a:blip r:embed="rId3"/>
          <a:stretch>
            <a:fillRect/>
          </a:stretch>
        </p:blipFill>
        <p:spPr>
          <a:xfrm>
            <a:off x="4712143" y="3301482"/>
            <a:ext cx="4213722" cy="457060"/>
          </a:xfrm>
          <a:prstGeom prst="rect">
            <a:avLst/>
          </a:prstGeom>
        </p:spPr>
      </p:pic>
      <p:pic>
        <p:nvPicPr>
          <p:cNvPr id="9" name="Picture 8">
            <a:extLst>
              <a:ext uri="{FF2B5EF4-FFF2-40B4-BE49-F238E27FC236}">
                <a16:creationId xmlns:a16="http://schemas.microsoft.com/office/drawing/2014/main" id="{09ECA276-83F1-BB35-671A-407027087890}"/>
              </a:ext>
            </a:extLst>
          </p:cNvPr>
          <p:cNvPicPr>
            <a:picLocks noChangeAspect="1"/>
          </p:cNvPicPr>
          <p:nvPr/>
        </p:nvPicPr>
        <p:blipFill>
          <a:blip r:embed="rId4"/>
          <a:stretch>
            <a:fillRect/>
          </a:stretch>
        </p:blipFill>
        <p:spPr>
          <a:xfrm>
            <a:off x="4860032" y="908720"/>
            <a:ext cx="3103344" cy="2394008"/>
          </a:xfrm>
          <a:prstGeom prst="rect">
            <a:avLst/>
          </a:prstGeom>
        </p:spPr>
      </p:pic>
      <p:pic>
        <p:nvPicPr>
          <p:cNvPr id="11" name="Picture 10">
            <a:extLst>
              <a:ext uri="{FF2B5EF4-FFF2-40B4-BE49-F238E27FC236}">
                <a16:creationId xmlns:a16="http://schemas.microsoft.com/office/drawing/2014/main" id="{E23B3159-167C-82A2-A731-3732407E3080}"/>
              </a:ext>
            </a:extLst>
          </p:cNvPr>
          <p:cNvPicPr>
            <a:picLocks noChangeAspect="1"/>
          </p:cNvPicPr>
          <p:nvPr/>
        </p:nvPicPr>
        <p:blipFill>
          <a:blip r:embed="rId5"/>
          <a:stretch>
            <a:fillRect/>
          </a:stretch>
        </p:blipFill>
        <p:spPr>
          <a:xfrm>
            <a:off x="74121" y="3302729"/>
            <a:ext cx="4065832" cy="458306"/>
          </a:xfrm>
          <a:prstGeom prst="rect">
            <a:avLst/>
          </a:prstGeom>
        </p:spPr>
      </p:pic>
    </p:spTree>
    <p:extLst>
      <p:ext uri="{BB962C8B-B14F-4D97-AF65-F5344CB8AC3E}">
        <p14:creationId xmlns:p14="http://schemas.microsoft.com/office/powerpoint/2010/main" val="199745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3546182-7A4B-B683-75EA-0D31CBE665E3}"/>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D5935E23-A28B-4826-A0E9-F4289AA1813F}"/>
              </a:ext>
            </a:extLst>
          </p:cNvPr>
          <p:cNvSpPr>
            <a:spLocks noGrp="1"/>
          </p:cNvSpPr>
          <p:nvPr>
            <p:ph type="title"/>
          </p:nvPr>
        </p:nvSpPr>
        <p:spPr/>
        <p:txBody>
          <a:bodyPr/>
          <a:lstStyle/>
          <a:p>
            <a:r>
              <a:rPr lang="tr-TR" dirty="0"/>
              <a:t>Çözüm</a:t>
            </a:r>
          </a:p>
        </p:txBody>
      </p:sp>
      <p:pic>
        <p:nvPicPr>
          <p:cNvPr id="3" name="Picture 2">
            <a:extLst>
              <a:ext uri="{FF2B5EF4-FFF2-40B4-BE49-F238E27FC236}">
                <a16:creationId xmlns:a16="http://schemas.microsoft.com/office/drawing/2014/main" id="{E563492D-A04C-A085-3A2A-ADFF59EEB8E6}"/>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C33BDB10-EB3C-5CEE-2496-DBE3532921BA}"/>
              </a:ext>
            </a:extLst>
          </p:cNvPr>
          <p:cNvGrpSpPr/>
          <p:nvPr/>
        </p:nvGrpSpPr>
        <p:grpSpPr>
          <a:xfrm>
            <a:off x="965975" y="1700808"/>
            <a:ext cx="7832086" cy="4176464"/>
            <a:chOff x="965975" y="1700808"/>
            <a:chExt cx="7832086" cy="4176464"/>
          </a:xfrm>
        </p:grpSpPr>
        <p:pic>
          <p:nvPicPr>
            <p:cNvPr id="4" name="Picture 3">
              <a:extLst>
                <a:ext uri="{FF2B5EF4-FFF2-40B4-BE49-F238E27FC236}">
                  <a16:creationId xmlns:a16="http://schemas.microsoft.com/office/drawing/2014/main" id="{9D01BDC9-EE6F-49DD-B1A1-D6A39074B872}"/>
                </a:ext>
              </a:extLst>
            </p:cNvPr>
            <p:cNvPicPr>
              <a:picLocks noChangeAspect="1"/>
            </p:cNvPicPr>
            <p:nvPr/>
          </p:nvPicPr>
          <p:blipFill>
            <a:blip r:embed="rId3"/>
            <a:stretch>
              <a:fillRect/>
            </a:stretch>
          </p:blipFill>
          <p:spPr>
            <a:xfrm>
              <a:off x="1461099" y="1988840"/>
              <a:ext cx="7336962" cy="388843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F8482C4-95F3-D430-B220-2F818AF72690}"/>
                </a:ext>
              </a:extLst>
            </p:cNvPr>
            <p:cNvPicPr>
              <a:picLocks noChangeAspect="1"/>
            </p:cNvPicPr>
            <p:nvPr/>
          </p:nvPicPr>
          <p:blipFill>
            <a:blip r:embed="rId4"/>
            <a:stretch>
              <a:fillRect/>
            </a:stretch>
          </p:blipFill>
          <p:spPr>
            <a:xfrm>
              <a:off x="965975" y="1700808"/>
              <a:ext cx="947516" cy="7933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C29E4B1-5E32-5B4C-0D35-5F9AF2D411D2}"/>
                </a:ext>
              </a:extLst>
            </p:cNvPr>
            <p:cNvPicPr>
              <a:picLocks noChangeAspect="1"/>
            </p:cNvPicPr>
            <p:nvPr/>
          </p:nvPicPr>
          <p:blipFill>
            <a:blip r:embed="rId5"/>
            <a:stretch>
              <a:fillRect/>
            </a:stretch>
          </p:blipFill>
          <p:spPr>
            <a:xfrm>
              <a:off x="965975" y="2530216"/>
              <a:ext cx="956146" cy="7702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376004F-B41B-EED6-9833-781DB091E223}"/>
                </a:ext>
              </a:extLst>
            </p:cNvPr>
            <p:cNvPicPr>
              <a:picLocks noChangeAspect="1"/>
            </p:cNvPicPr>
            <p:nvPr/>
          </p:nvPicPr>
          <p:blipFill>
            <a:blip r:embed="rId6"/>
            <a:stretch>
              <a:fillRect/>
            </a:stretch>
          </p:blipFill>
          <p:spPr>
            <a:xfrm>
              <a:off x="973685" y="4132078"/>
              <a:ext cx="956428" cy="77765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9280AFC-A464-4A4D-0A6A-E4E8484FD008}"/>
                </a:ext>
              </a:extLst>
            </p:cNvPr>
            <p:cNvPicPr>
              <a:picLocks noChangeAspect="1"/>
            </p:cNvPicPr>
            <p:nvPr/>
          </p:nvPicPr>
          <p:blipFill>
            <a:blip r:embed="rId7"/>
            <a:stretch>
              <a:fillRect/>
            </a:stretch>
          </p:blipFill>
          <p:spPr>
            <a:xfrm>
              <a:off x="970874" y="4986787"/>
              <a:ext cx="962519" cy="7545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ABDC1B6-8D64-D018-01D7-E9DE80966BC4}"/>
                </a:ext>
              </a:extLst>
            </p:cNvPr>
            <p:cNvPicPr>
              <a:picLocks noChangeAspect="1"/>
            </p:cNvPicPr>
            <p:nvPr/>
          </p:nvPicPr>
          <p:blipFill>
            <a:blip r:embed="rId8"/>
            <a:stretch>
              <a:fillRect/>
            </a:stretch>
          </p:blipFill>
          <p:spPr>
            <a:xfrm>
              <a:off x="965975" y="3337429"/>
              <a:ext cx="958797" cy="73964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78134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BAA3ED-A0C7-4E8A-B303-E7BF82650B33}"/>
              </a:ext>
            </a:extLst>
          </p:cNvPr>
          <p:cNvSpPr>
            <a:spLocks noGrp="1"/>
          </p:cNvSpPr>
          <p:nvPr>
            <p:ph type="ctrTitle"/>
          </p:nvPr>
        </p:nvSpPr>
        <p:spPr/>
        <p:txBody>
          <a:bodyPr/>
          <a:lstStyle/>
          <a:p>
            <a:r>
              <a:rPr lang="tr-TR" dirty="0">
                <a:solidFill>
                  <a:srgbClr val="EA6131"/>
                </a:solidFill>
              </a:rPr>
              <a:t>F</a:t>
            </a:r>
            <a:r>
              <a:rPr lang="tr-TR" dirty="0"/>
              <a:t>loyd </a:t>
            </a:r>
            <a:r>
              <a:rPr lang="tr-TR" dirty="0">
                <a:solidFill>
                  <a:srgbClr val="EA6131"/>
                </a:solidFill>
              </a:rPr>
              <a:t>A</a:t>
            </a:r>
            <a:r>
              <a:rPr lang="tr-TR" dirty="0"/>
              <a:t>lgoritması</a:t>
            </a:r>
          </a:p>
        </p:txBody>
      </p:sp>
    </p:spTree>
    <p:extLst>
      <p:ext uri="{BB962C8B-B14F-4D97-AF65-F5344CB8AC3E}">
        <p14:creationId xmlns:p14="http://schemas.microsoft.com/office/powerpoint/2010/main" val="566114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33CD7-8F70-47C7-9516-D20217778410}"/>
              </a:ext>
            </a:extLst>
          </p:cNvPr>
          <p:cNvSpPr>
            <a:spLocks noGrp="1"/>
          </p:cNvSpPr>
          <p:nvPr>
            <p:ph idx="1"/>
          </p:nvPr>
        </p:nvSpPr>
        <p:spPr/>
        <p:txBody>
          <a:bodyPr/>
          <a:lstStyle/>
          <a:p>
            <a:r>
              <a:rPr lang="tr-TR" dirty="0"/>
              <a:t>Adım 0: k=1 atanır (k=1'den başlanarak her </a:t>
            </a:r>
            <a:r>
              <a:rPr lang="tr-TR" dirty="0" err="1"/>
              <a:t>iterasyon</a:t>
            </a:r>
            <a:r>
              <a:rPr lang="tr-TR" dirty="0"/>
              <a:t> </a:t>
            </a:r>
            <a:r>
              <a:rPr lang="tr-TR" dirty="0" err="1"/>
              <a:t>icin</a:t>
            </a:r>
            <a:r>
              <a:rPr lang="tr-TR" dirty="0"/>
              <a:t> bir pivot satır ve sütun seçilir).</a:t>
            </a:r>
          </a:p>
          <a:p>
            <a:r>
              <a:rPr lang="tr-TR" dirty="0"/>
              <a:t>Adım 1: Dk-1 matrisindeki her bir </a:t>
            </a:r>
            <a:r>
              <a:rPr lang="tr-TR" dirty="0" err="1"/>
              <a:t>dij</a:t>
            </a:r>
            <a:r>
              <a:rPr lang="tr-TR" dirty="0"/>
              <a:t> eleman </a:t>
            </a:r>
            <a:r>
              <a:rPr lang="tr-TR" dirty="0" err="1"/>
              <a:t>icin</a:t>
            </a:r>
            <a:r>
              <a:rPr lang="tr-TR" dirty="0"/>
              <a:t>, dik + </a:t>
            </a:r>
            <a:r>
              <a:rPr lang="tr-TR" dirty="0" err="1"/>
              <a:t>dkj</a:t>
            </a:r>
            <a:r>
              <a:rPr lang="tr-TR" dirty="0"/>
              <a:t>&lt;</a:t>
            </a:r>
            <a:r>
              <a:rPr lang="tr-TR" dirty="0" err="1"/>
              <a:t>dij</a:t>
            </a:r>
            <a:r>
              <a:rPr lang="tr-TR" dirty="0"/>
              <a:t> ise </a:t>
            </a:r>
            <a:r>
              <a:rPr lang="tr-TR" dirty="0" err="1"/>
              <a:t>Dk</a:t>
            </a:r>
            <a:r>
              <a:rPr lang="tr-TR" dirty="0"/>
              <a:t> matrisinde ilgili eleman değeri için dik + </a:t>
            </a:r>
            <a:r>
              <a:rPr lang="tr-TR" dirty="0" err="1"/>
              <a:t>dkj</a:t>
            </a:r>
            <a:r>
              <a:rPr lang="tr-TR" dirty="0"/>
              <a:t> değerini ata ve </a:t>
            </a:r>
            <a:r>
              <a:rPr lang="tr-TR" dirty="0" err="1"/>
              <a:t>Sk</a:t>
            </a:r>
            <a:r>
              <a:rPr lang="tr-TR" dirty="0"/>
              <a:t> matrisinde ilgili matris elemanına (</a:t>
            </a:r>
            <a:r>
              <a:rPr lang="tr-TR" dirty="0" err="1"/>
              <a:t>ij</a:t>
            </a:r>
            <a:r>
              <a:rPr lang="tr-TR" dirty="0"/>
              <a:t> eleman) k değerini ata,</a:t>
            </a:r>
          </a:p>
          <a:p>
            <a:r>
              <a:rPr lang="tr-TR" dirty="0"/>
              <a:t>Adım 2: k+=1, eğer k== n+1 Dur değilse Adım 1'e git.</a:t>
            </a:r>
          </a:p>
          <a:p>
            <a:endParaRPr lang="tr-TR" dirty="0"/>
          </a:p>
          <a:p>
            <a:endParaRPr lang="tr-TR" dirty="0"/>
          </a:p>
        </p:txBody>
      </p:sp>
      <p:sp>
        <p:nvSpPr>
          <p:cNvPr id="2" name="Title 1">
            <a:extLst>
              <a:ext uri="{FF2B5EF4-FFF2-40B4-BE49-F238E27FC236}">
                <a16:creationId xmlns:a16="http://schemas.microsoft.com/office/drawing/2014/main" id="{67199F7B-C681-4AF3-9819-BB2531751E35}"/>
              </a:ext>
            </a:extLst>
          </p:cNvPr>
          <p:cNvSpPr>
            <a:spLocks noGrp="1"/>
          </p:cNvSpPr>
          <p:nvPr>
            <p:ph type="title"/>
          </p:nvPr>
        </p:nvSpPr>
        <p:spPr/>
        <p:txBody>
          <a:bodyPr/>
          <a:lstStyle/>
          <a:p>
            <a:r>
              <a:rPr lang="tr-TR" dirty="0"/>
              <a:t>Algoritma</a:t>
            </a:r>
          </a:p>
        </p:txBody>
      </p:sp>
      <p:pic>
        <p:nvPicPr>
          <p:cNvPr id="4" name="Picture 3">
            <a:extLst>
              <a:ext uri="{FF2B5EF4-FFF2-40B4-BE49-F238E27FC236}">
                <a16:creationId xmlns:a16="http://schemas.microsoft.com/office/drawing/2014/main" id="{261453A8-4D24-26BC-C82F-15C4E7DE42B2}"/>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9156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817EFCDE-07AF-D226-98EF-36CFDB7D0270}"/>
              </a:ext>
            </a:extLst>
          </p:cNvPr>
          <p:cNvGraphicFramePr>
            <a:graphicFrameLocks noGrp="1"/>
          </p:cNvGraphicFramePr>
          <p:nvPr>
            <p:ph idx="1"/>
            <p:extLst>
              <p:ext uri="{D42A27DB-BD31-4B8C-83A1-F6EECF244321}">
                <p14:modId xmlns:p14="http://schemas.microsoft.com/office/powerpoint/2010/main" val="4196706112"/>
              </p:ext>
            </p:extLst>
          </p:nvPr>
        </p:nvGraphicFramePr>
        <p:xfrm>
          <a:off x="1955659" y="3237022"/>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a:t>
                      </a:r>
                    </a:p>
                  </a:txBody>
                  <a:tcPr/>
                </a:tc>
                <a:tc>
                  <a:txBody>
                    <a:bodyPr/>
                    <a:lstStyle/>
                    <a:p>
                      <a:pPr algn="r"/>
                      <a:r>
                        <a:rPr lang="tr-TR"/>
                        <a:t>∞</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a:t>
                      </a:r>
                    </a:p>
                  </a:txBody>
                  <a:tcPr/>
                </a:tc>
                <a:tc>
                  <a:txBody>
                    <a:bodyPr/>
                    <a:lstStyle/>
                    <a:p>
                      <a:pPr algn="r"/>
                      <a:r>
                        <a:rPr lang="tr-TR"/>
                        <a:t>5</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a:t>
                      </a:r>
                    </a:p>
                  </a:txBody>
                  <a:tcPr/>
                </a:tc>
                <a:tc>
                  <a:txBody>
                    <a:bodyPr/>
                    <a:lstStyle/>
                    <a:p>
                      <a:pPr algn="r"/>
                      <a:r>
                        <a:rPr lang="tr-TR"/>
                        <a:t>-</a:t>
                      </a:r>
                    </a:p>
                  </a:txBody>
                  <a:tcPr/>
                </a:tc>
                <a:tc>
                  <a:txBody>
                    <a:bodyPr/>
                    <a:lstStyle/>
                    <a:p>
                      <a:pPr algn="r"/>
                      <a:r>
                        <a:rPr lang="tr-TR"/>
                        <a:t>6</a:t>
                      </a:r>
                    </a:p>
                  </a:txBody>
                  <a:tcPr/>
                </a:tc>
                <a:tc>
                  <a:txBody>
                    <a:bodyPr/>
                    <a:lstStyle/>
                    <a:p>
                      <a:pPr algn="r"/>
                      <a:r>
                        <a:rPr lang="tr-TR"/>
                        <a:t>15</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a:t>
                      </a:r>
                    </a:p>
                  </a:txBody>
                  <a:tcPr/>
                </a:tc>
                <a:tc>
                  <a:txBody>
                    <a:bodyPr/>
                    <a:lstStyle/>
                    <a:p>
                      <a:pPr algn="r"/>
                      <a:r>
                        <a:rPr lang="tr-TR"/>
                        <a:t>∞</a:t>
                      </a:r>
                    </a:p>
                  </a:txBody>
                  <a:tcPr/>
                </a:tc>
                <a:tc>
                  <a:txBody>
                    <a:bodyPr/>
                    <a:lstStyle/>
                    <a:p>
                      <a:pPr algn="r"/>
                      <a:r>
                        <a:rPr lang="tr-TR"/>
                        <a:t>∞</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
        <p:nvSpPr>
          <p:cNvPr id="2" name="Title 1">
            <a:extLst>
              <a:ext uri="{FF2B5EF4-FFF2-40B4-BE49-F238E27FC236}">
                <a16:creationId xmlns:a16="http://schemas.microsoft.com/office/drawing/2014/main" id="{8D6E7B88-B223-499D-8564-747A80791113}"/>
              </a:ext>
            </a:extLst>
          </p:cNvPr>
          <p:cNvSpPr>
            <a:spLocks noGrp="1"/>
          </p:cNvSpPr>
          <p:nvPr>
            <p:ph type="title"/>
          </p:nvPr>
        </p:nvSpPr>
        <p:spPr/>
        <p:txBody>
          <a:bodyPr/>
          <a:lstStyle/>
          <a:p>
            <a:r>
              <a:rPr lang="tr-TR" dirty="0" err="1"/>
              <a:t>İterasyon</a:t>
            </a:r>
            <a:r>
              <a:rPr lang="tr-TR" dirty="0"/>
              <a:t> 1</a:t>
            </a:r>
          </a:p>
        </p:txBody>
      </p:sp>
      <p:sp>
        <p:nvSpPr>
          <p:cNvPr id="7" name="Rectangle 6">
            <a:extLst>
              <a:ext uri="{FF2B5EF4-FFF2-40B4-BE49-F238E27FC236}">
                <a16:creationId xmlns:a16="http://schemas.microsoft.com/office/drawing/2014/main" id="{50F38516-0177-4956-886B-5887938AC7EB}"/>
              </a:ext>
            </a:extLst>
          </p:cNvPr>
          <p:cNvSpPr/>
          <p:nvPr/>
        </p:nvSpPr>
        <p:spPr>
          <a:xfrm>
            <a:off x="2483768" y="2967223"/>
            <a:ext cx="360040" cy="2838041"/>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Rectangle 7">
            <a:extLst>
              <a:ext uri="{FF2B5EF4-FFF2-40B4-BE49-F238E27FC236}">
                <a16:creationId xmlns:a16="http://schemas.microsoft.com/office/drawing/2014/main" id="{7734DBA0-53CB-4EC3-981D-161C9B26F025}"/>
              </a:ext>
            </a:extLst>
          </p:cNvPr>
          <p:cNvSpPr/>
          <p:nvPr/>
        </p:nvSpPr>
        <p:spPr>
          <a:xfrm>
            <a:off x="1763688" y="3645024"/>
            <a:ext cx="3097957" cy="288032"/>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10" name="Picture 9">
            <a:extLst>
              <a:ext uri="{FF2B5EF4-FFF2-40B4-BE49-F238E27FC236}">
                <a16:creationId xmlns:a16="http://schemas.microsoft.com/office/drawing/2014/main" id="{08822799-0FB6-4717-A3AB-67B25DC70EE9}"/>
              </a:ext>
            </a:extLst>
          </p:cNvPr>
          <p:cNvPicPr>
            <a:picLocks noChangeAspect="1"/>
          </p:cNvPicPr>
          <p:nvPr/>
        </p:nvPicPr>
        <p:blipFill>
          <a:blip r:embed="rId2"/>
          <a:stretch>
            <a:fillRect/>
          </a:stretch>
        </p:blipFill>
        <p:spPr>
          <a:xfrm>
            <a:off x="6368653" y="1215986"/>
            <a:ext cx="2600325" cy="1531620"/>
          </a:xfrm>
          <a:prstGeom prst="rect">
            <a:avLst/>
          </a:prstGeom>
        </p:spPr>
      </p:pic>
      <p:pic>
        <p:nvPicPr>
          <p:cNvPr id="4" name="Picture 3">
            <a:extLst>
              <a:ext uri="{FF2B5EF4-FFF2-40B4-BE49-F238E27FC236}">
                <a16:creationId xmlns:a16="http://schemas.microsoft.com/office/drawing/2014/main" id="{7873D7B7-1312-E44C-8719-69C443DABD65}"/>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3FFEDB6-1802-9402-D9A3-A5D607372DD1}"/>
              </a:ext>
            </a:extLst>
          </p:cNvPr>
          <p:cNvSpPr txBox="1"/>
          <p:nvPr/>
        </p:nvSpPr>
        <p:spPr>
          <a:xfrm>
            <a:off x="2396727" y="2548125"/>
            <a:ext cx="534121" cy="369332"/>
          </a:xfrm>
          <a:prstGeom prst="rect">
            <a:avLst/>
          </a:prstGeom>
          <a:noFill/>
        </p:spPr>
        <p:txBody>
          <a:bodyPr wrap="none" rtlCol="0">
            <a:spAutoFit/>
          </a:bodyPr>
          <a:lstStyle/>
          <a:p>
            <a:r>
              <a:rPr lang="tr-TR"/>
              <a:t>K=1</a:t>
            </a:r>
          </a:p>
        </p:txBody>
      </p:sp>
    </p:spTree>
    <p:extLst>
      <p:ext uri="{BB962C8B-B14F-4D97-AF65-F5344CB8AC3E}">
        <p14:creationId xmlns:p14="http://schemas.microsoft.com/office/powerpoint/2010/main" val="2484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D0F6-8E77-4D98-BABC-224B4307AC98}"/>
              </a:ext>
            </a:extLst>
          </p:cNvPr>
          <p:cNvSpPr>
            <a:spLocks noGrp="1"/>
          </p:cNvSpPr>
          <p:nvPr>
            <p:ph type="title"/>
          </p:nvPr>
        </p:nvSpPr>
        <p:spPr/>
        <p:txBody>
          <a:bodyPr/>
          <a:lstStyle/>
          <a:p>
            <a:r>
              <a:rPr lang="tr-TR" dirty="0" err="1"/>
              <a:t>İterasyon</a:t>
            </a:r>
            <a:r>
              <a:rPr lang="tr-TR" dirty="0"/>
              <a:t> 2</a:t>
            </a:r>
          </a:p>
        </p:txBody>
      </p:sp>
      <p:pic>
        <p:nvPicPr>
          <p:cNvPr id="8" name="Picture 7">
            <a:extLst>
              <a:ext uri="{FF2B5EF4-FFF2-40B4-BE49-F238E27FC236}">
                <a16:creationId xmlns:a16="http://schemas.microsoft.com/office/drawing/2014/main" id="{DC226758-8071-B0BD-66D3-B821946376D3}"/>
              </a:ext>
            </a:extLst>
          </p:cNvPr>
          <p:cNvPicPr>
            <a:picLocks noChangeAspect="1"/>
          </p:cNvPicPr>
          <p:nvPr/>
        </p:nvPicPr>
        <p:blipFill>
          <a:blip r:embed="rId2"/>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C03A3DB9-403B-29AA-D26D-5E8508A3516C}"/>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aphicFrame>
        <p:nvGraphicFramePr>
          <p:cNvPr id="10" name="Table 8">
            <a:extLst>
              <a:ext uri="{FF2B5EF4-FFF2-40B4-BE49-F238E27FC236}">
                <a16:creationId xmlns:a16="http://schemas.microsoft.com/office/drawing/2014/main" id="{3EEDB9C3-520A-5C02-FEFB-014FA6AB500C}"/>
              </a:ext>
            </a:extLst>
          </p:cNvPr>
          <p:cNvGraphicFramePr>
            <a:graphicFrameLocks noGrp="1"/>
          </p:cNvGraphicFramePr>
          <p:nvPr>
            <p:ph idx="1"/>
            <p:extLst>
              <p:ext uri="{D42A27DB-BD31-4B8C-83A1-F6EECF244321}">
                <p14:modId xmlns:p14="http://schemas.microsoft.com/office/powerpoint/2010/main" val="3282836876"/>
              </p:ext>
            </p:extLst>
          </p:nvPr>
        </p:nvGraphicFramePr>
        <p:xfrm>
          <a:off x="1955659" y="3237022"/>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a:t>
                      </a:r>
                    </a:p>
                  </a:txBody>
                  <a:tcPr/>
                </a:tc>
                <a:tc>
                  <a:txBody>
                    <a:bodyPr/>
                    <a:lstStyle/>
                    <a:p>
                      <a:pPr algn="r"/>
                      <a:r>
                        <a:rPr lang="tr-TR"/>
                        <a:t>∞</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13</a:t>
                      </a:r>
                    </a:p>
                  </a:txBody>
                  <a:tcPr/>
                </a:tc>
                <a:tc>
                  <a:txBody>
                    <a:bodyPr/>
                    <a:lstStyle/>
                    <a:p>
                      <a:pPr algn="r"/>
                      <a:r>
                        <a:rPr lang="tr-TR"/>
                        <a:t>5</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1</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13</a:t>
                      </a:r>
                    </a:p>
                  </a:txBody>
                  <a:tcPr/>
                </a:tc>
                <a:tc>
                  <a:txBody>
                    <a:bodyPr/>
                    <a:lstStyle/>
                    <a:p>
                      <a:pPr algn="r"/>
                      <a:r>
                        <a:rPr lang="tr-TR"/>
                        <a:t>-</a:t>
                      </a:r>
                    </a:p>
                  </a:txBody>
                  <a:tcPr/>
                </a:tc>
                <a:tc>
                  <a:txBody>
                    <a:bodyPr/>
                    <a:lstStyle/>
                    <a:p>
                      <a:pPr algn="r"/>
                      <a:r>
                        <a:rPr lang="tr-TR"/>
                        <a:t>6</a:t>
                      </a:r>
                    </a:p>
                  </a:txBody>
                  <a:tcPr/>
                </a:tc>
                <a:tc>
                  <a:txBody>
                    <a:bodyPr/>
                    <a:lstStyle/>
                    <a:p>
                      <a:pPr algn="r"/>
                      <a:r>
                        <a:rPr lang="tr-TR"/>
                        <a:t>15</a:t>
                      </a:r>
                    </a:p>
                  </a:txBody>
                  <a:tcPr/>
                </a:tc>
                <a:tc>
                  <a:txBody>
                    <a:bodyPr/>
                    <a:lstStyle/>
                    <a:p>
                      <a:endParaRPr lang="tr-TR"/>
                    </a:p>
                  </a:txBody>
                  <a:tcPr/>
                </a:tc>
                <a:tc>
                  <a:txBody>
                    <a:bodyPr/>
                    <a:lstStyle/>
                    <a:p>
                      <a:pPr algn="ctr"/>
                      <a:r>
                        <a:rPr lang="tr-TR"/>
                        <a:t>1</a:t>
                      </a:r>
                    </a:p>
                  </a:txBody>
                  <a:tcPr/>
                </a:tc>
                <a:tc>
                  <a:txBody>
                    <a:bodyPr/>
                    <a:lstStyle/>
                    <a:p>
                      <a:pPr algn="ctr"/>
                      <a:r>
                        <a:rPr lang="tr-TR"/>
                        <a:t>1</a:t>
                      </a:r>
                    </a:p>
                  </a:txBody>
                  <a:tcPr/>
                </a:tc>
                <a:tc>
                  <a:txBody>
                    <a:bodyPr/>
                    <a:lstStyle/>
                    <a:p>
                      <a:pPr algn="ctr"/>
                      <a:r>
                        <a:rPr lang="tr-TR"/>
                        <a:t>-</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a:t>
                      </a:r>
                    </a:p>
                  </a:txBody>
                  <a:tcPr/>
                </a:tc>
                <a:tc>
                  <a:txBody>
                    <a:bodyPr/>
                    <a:lstStyle/>
                    <a:p>
                      <a:pPr algn="r"/>
                      <a:r>
                        <a:rPr lang="tr-TR"/>
                        <a:t>∞</a:t>
                      </a:r>
                    </a:p>
                  </a:txBody>
                  <a:tcPr/>
                </a:tc>
                <a:tc>
                  <a:txBody>
                    <a:bodyPr/>
                    <a:lstStyle/>
                    <a:p>
                      <a:pPr algn="r"/>
                      <a:r>
                        <a:rPr lang="tr-TR"/>
                        <a:t>∞</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
        <p:nvSpPr>
          <p:cNvPr id="7" name="Rectangle 6">
            <a:extLst>
              <a:ext uri="{FF2B5EF4-FFF2-40B4-BE49-F238E27FC236}">
                <a16:creationId xmlns:a16="http://schemas.microsoft.com/office/drawing/2014/main" id="{8C80DC2B-57F8-43BA-8F8E-FCC8DD4570A7}"/>
              </a:ext>
            </a:extLst>
          </p:cNvPr>
          <p:cNvSpPr/>
          <p:nvPr/>
        </p:nvSpPr>
        <p:spPr>
          <a:xfrm>
            <a:off x="1835696" y="4005065"/>
            <a:ext cx="3107733" cy="360039"/>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6" name="Rectangle 5">
            <a:extLst>
              <a:ext uri="{FF2B5EF4-FFF2-40B4-BE49-F238E27FC236}">
                <a16:creationId xmlns:a16="http://schemas.microsoft.com/office/drawing/2014/main" id="{CA4C20C1-0A7C-487F-8981-C188205279E8}"/>
              </a:ext>
            </a:extLst>
          </p:cNvPr>
          <p:cNvSpPr/>
          <p:nvPr/>
        </p:nvSpPr>
        <p:spPr>
          <a:xfrm>
            <a:off x="2968311" y="2998857"/>
            <a:ext cx="307545" cy="2708127"/>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TextBox 3">
            <a:extLst>
              <a:ext uri="{FF2B5EF4-FFF2-40B4-BE49-F238E27FC236}">
                <a16:creationId xmlns:a16="http://schemas.microsoft.com/office/drawing/2014/main" id="{157E25D2-BA15-CCC8-7765-6F6D82058EEB}"/>
              </a:ext>
            </a:extLst>
          </p:cNvPr>
          <p:cNvSpPr txBox="1"/>
          <p:nvPr/>
        </p:nvSpPr>
        <p:spPr>
          <a:xfrm>
            <a:off x="2818533" y="2556922"/>
            <a:ext cx="534121" cy="369332"/>
          </a:xfrm>
          <a:prstGeom prst="rect">
            <a:avLst/>
          </a:prstGeom>
          <a:noFill/>
        </p:spPr>
        <p:txBody>
          <a:bodyPr wrap="none" rtlCol="0">
            <a:spAutoFit/>
          </a:bodyPr>
          <a:lstStyle/>
          <a:p>
            <a:r>
              <a:rPr lang="tr-TR"/>
              <a:t>K=2</a:t>
            </a:r>
          </a:p>
        </p:txBody>
      </p:sp>
    </p:spTree>
    <p:extLst>
      <p:ext uri="{BB962C8B-B14F-4D97-AF65-F5344CB8AC3E}">
        <p14:creationId xmlns:p14="http://schemas.microsoft.com/office/powerpoint/2010/main" val="308963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D9CA-63C2-40DC-BB07-BF5C9CCCECA1}"/>
              </a:ext>
            </a:extLst>
          </p:cNvPr>
          <p:cNvSpPr>
            <a:spLocks noGrp="1"/>
          </p:cNvSpPr>
          <p:nvPr>
            <p:ph type="title"/>
          </p:nvPr>
        </p:nvSpPr>
        <p:spPr/>
        <p:txBody>
          <a:bodyPr/>
          <a:lstStyle/>
          <a:p>
            <a:r>
              <a:rPr lang="tr-TR" dirty="0" err="1"/>
              <a:t>İterasyon</a:t>
            </a:r>
            <a:r>
              <a:rPr lang="tr-TR" dirty="0"/>
              <a:t> 3</a:t>
            </a:r>
          </a:p>
        </p:txBody>
      </p:sp>
      <p:pic>
        <p:nvPicPr>
          <p:cNvPr id="8" name="Picture 7">
            <a:extLst>
              <a:ext uri="{FF2B5EF4-FFF2-40B4-BE49-F238E27FC236}">
                <a16:creationId xmlns:a16="http://schemas.microsoft.com/office/drawing/2014/main" id="{5C8C3F64-30B3-3070-72D6-BE57774102AE}"/>
              </a:ext>
            </a:extLst>
          </p:cNvPr>
          <p:cNvPicPr>
            <a:picLocks noChangeAspect="1"/>
          </p:cNvPicPr>
          <p:nvPr/>
        </p:nvPicPr>
        <p:blipFill>
          <a:blip r:embed="rId2"/>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ED4F13DA-4D5D-1D2B-5495-2B27400058FA}"/>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aphicFrame>
        <p:nvGraphicFramePr>
          <p:cNvPr id="9" name="Content Placeholder 8">
            <a:extLst>
              <a:ext uri="{FF2B5EF4-FFF2-40B4-BE49-F238E27FC236}">
                <a16:creationId xmlns:a16="http://schemas.microsoft.com/office/drawing/2014/main" id="{32087C5A-89DA-AF71-A621-33C841D3D302}"/>
              </a:ext>
            </a:extLst>
          </p:cNvPr>
          <p:cNvGraphicFramePr>
            <a:graphicFrameLocks noGrp="1"/>
          </p:cNvGraphicFramePr>
          <p:nvPr>
            <p:ph idx="1"/>
            <p:extLst>
              <p:ext uri="{D42A27DB-BD31-4B8C-83A1-F6EECF244321}">
                <p14:modId xmlns:p14="http://schemas.microsoft.com/office/powerpoint/2010/main" val="3205458180"/>
              </p:ext>
            </p:extLst>
          </p:nvPr>
        </p:nvGraphicFramePr>
        <p:xfrm>
          <a:off x="2139553" y="3237213"/>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8</a:t>
                      </a:r>
                    </a:p>
                  </a:txBody>
                  <a:tcPr/>
                </a:tc>
                <a:tc>
                  <a:txBody>
                    <a:bodyPr/>
                    <a:lstStyle/>
                    <a:p>
                      <a:pPr algn="r"/>
                      <a:r>
                        <a:rPr lang="tr-TR"/>
                        <a:t>∞</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2</a:t>
                      </a:r>
                    </a:p>
                  </a:txBody>
                  <a:tcPr/>
                </a:tc>
                <a:tc>
                  <a:txBody>
                    <a:bodyPr/>
                    <a:lstStyle/>
                    <a:p>
                      <a:pPr algn="ctr"/>
                      <a:r>
                        <a:rPr lang="tr-TR"/>
                        <a:t>5</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13</a:t>
                      </a:r>
                    </a:p>
                  </a:txBody>
                  <a:tcPr/>
                </a:tc>
                <a:tc>
                  <a:txBody>
                    <a:bodyPr/>
                    <a:lstStyle/>
                    <a:p>
                      <a:pPr algn="r"/>
                      <a:r>
                        <a:rPr lang="tr-TR"/>
                        <a:t>5</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1</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13</a:t>
                      </a:r>
                    </a:p>
                  </a:txBody>
                  <a:tcPr/>
                </a:tc>
                <a:tc>
                  <a:txBody>
                    <a:bodyPr/>
                    <a:lstStyle/>
                    <a:p>
                      <a:pPr algn="r"/>
                      <a:r>
                        <a:rPr lang="tr-TR"/>
                        <a:t>-</a:t>
                      </a:r>
                    </a:p>
                  </a:txBody>
                  <a:tcPr/>
                </a:tc>
                <a:tc>
                  <a:txBody>
                    <a:bodyPr/>
                    <a:lstStyle/>
                    <a:p>
                      <a:pPr algn="r"/>
                      <a:r>
                        <a:rPr lang="tr-TR"/>
                        <a:t>6</a:t>
                      </a:r>
                    </a:p>
                  </a:txBody>
                  <a:tcPr/>
                </a:tc>
                <a:tc>
                  <a:txBody>
                    <a:bodyPr/>
                    <a:lstStyle/>
                    <a:p>
                      <a:pPr algn="r"/>
                      <a:r>
                        <a:rPr lang="tr-TR"/>
                        <a:t>15</a:t>
                      </a:r>
                    </a:p>
                  </a:txBody>
                  <a:tcPr/>
                </a:tc>
                <a:tc>
                  <a:txBody>
                    <a:bodyPr/>
                    <a:lstStyle/>
                    <a:p>
                      <a:endParaRPr lang="tr-TR"/>
                    </a:p>
                  </a:txBody>
                  <a:tcPr/>
                </a:tc>
                <a:tc>
                  <a:txBody>
                    <a:bodyPr/>
                    <a:lstStyle/>
                    <a:p>
                      <a:pPr algn="ctr"/>
                      <a:r>
                        <a:rPr lang="tr-TR"/>
                        <a:t>1</a:t>
                      </a:r>
                    </a:p>
                  </a:txBody>
                  <a:tcPr/>
                </a:tc>
                <a:tc>
                  <a:txBody>
                    <a:bodyPr/>
                    <a:lstStyle/>
                    <a:p>
                      <a:pPr algn="ctr"/>
                      <a:r>
                        <a:rPr lang="tr-TR"/>
                        <a:t>1</a:t>
                      </a:r>
                    </a:p>
                  </a:txBody>
                  <a:tcPr/>
                </a:tc>
                <a:tc>
                  <a:txBody>
                    <a:bodyPr/>
                    <a:lstStyle/>
                    <a:p>
                      <a:pPr algn="ctr"/>
                      <a:r>
                        <a:rPr lang="tr-TR"/>
                        <a:t>-</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8</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2</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a:t>
                      </a:r>
                    </a:p>
                  </a:txBody>
                  <a:tcPr/>
                </a:tc>
                <a:tc>
                  <a:txBody>
                    <a:bodyPr/>
                    <a:lstStyle/>
                    <a:p>
                      <a:pPr algn="r"/>
                      <a:r>
                        <a:rPr lang="tr-TR"/>
                        <a:t>∞</a:t>
                      </a:r>
                    </a:p>
                  </a:txBody>
                  <a:tcPr/>
                </a:tc>
                <a:tc>
                  <a:txBody>
                    <a:bodyPr/>
                    <a:lstStyle/>
                    <a:p>
                      <a:pPr algn="r"/>
                      <a:r>
                        <a:rPr lang="tr-TR"/>
                        <a:t>∞</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
        <p:nvSpPr>
          <p:cNvPr id="10" name="Rectangle 9">
            <a:extLst>
              <a:ext uri="{FF2B5EF4-FFF2-40B4-BE49-F238E27FC236}">
                <a16:creationId xmlns:a16="http://schemas.microsoft.com/office/drawing/2014/main" id="{52A14977-575B-9043-430B-A45681BBAF0D}"/>
              </a:ext>
            </a:extLst>
          </p:cNvPr>
          <p:cNvSpPr/>
          <p:nvPr/>
        </p:nvSpPr>
        <p:spPr>
          <a:xfrm>
            <a:off x="2019590" y="4365105"/>
            <a:ext cx="3107733" cy="360039"/>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1" name="Rectangle 10">
            <a:extLst>
              <a:ext uri="{FF2B5EF4-FFF2-40B4-BE49-F238E27FC236}">
                <a16:creationId xmlns:a16="http://schemas.microsoft.com/office/drawing/2014/main" id="{8489CFE8-E5E6-87B5-3BD2-964188065695}"/>
              </a:ext>
            </a:extLst>
          </p:cNvPr>
          <p:cNvSpPr/>
          <p:nvPr/>
        </p:nvSpPr>
        <p:spPr>
          <a:xfrm>
            <a:off x="3616383" y="3011231"/>
            <a:ext cx="307545" cy="2708127"/>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TextBox 3">
            <a:extLst>
              <a:ext uri="{FF2B5EF4-FFF2-40B4-BE49-F238E27FC236}">
                <a16:creationId xmlns:a16="http://schemas.microsoft.com/office/drawing/2014/main" id="{A39B6BFC-BCD3-CFEB-2856-CE3E549B6C0C}"/>
              </a:ext>
            </a:extLst>
          </p:cNvPr>
          <p:cNvSpPr txBox="1"/>
          <p:nvPr/>
        </p:nvSpPr>
        <p:spPr>
          <a:xfrm>
            <a:off x="3509922" y="2557017"/>
            <a:ext cx="534121" cy="369332"/>
          </a:xfrm>
          <a:prstGeom prst="rect">
            <a:avLst/>
          </a:prstGeom>
          <a:noFill/>
        </p:spPr>
        <p:txBody>
          <a:bodyPr wrap="none" rtlCol="0">
            <a:spAutoFit/>
          </a:bodyPr>
          <a:lstStyle/>
          <a:p>
            <a:r>
              <a:rPr lang="tr-TR"/>
              <a:t>K=3</a:t>
            </a:r>
          </a:p>
        </p:txBody>
      </p:sp>
    </p:spTree>
    <p:extLst>
      <p:ext uri="{BB962C8B-B14F-4D97-AF65-F5344CB8AC3E}">
        <p14:creationId xmlns:p14="http://schemas.microsoft.com/office/powerpoint/2010/main" val="11658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EE203-EFAF-455F-8DD8-2817D376ACFB}"/>
              </a:ext>
            </a:extLst>
          </p:cNvPr>
          <p:cNvSpPr>
            <a:spLocks noGrp="1"/>
          </p:cNvSpPr>
          <p:nvPr>
            <p:ph type="title"/>
          </p:nvPr>
        </p:nvSpPr>
        <p:spPr/>
        <p:txBody>
          <a:bodyPr/>
          <a:lstStyle/>
          <a:p>
            <a:r>
              <a:rPr lang="tr-TR" dirty="0" err="1"/>
              <a:t>İterasyon</a:t>
            </a:r>
            <a:r>
              <a:rPr lang="tr-TR" dirty="0"/>
              <a:t> 4</a:t>
            </a:r>
          </a:p>
        </p:txBody>
      </p:sp>
      <p:pic>
        <p:nvPicPr>
          <p:cNvPr id="8" name="Picture 7">
            <a:extLst>
              <a:ext uri="{FF2B5EF4-FFF2-40B4-BE49-F238E27FC236}">
                <a16:creationId xmlns:a16="http://schemas.microsoft.com/office/drawing/2014/main" id="{16BED3E1-45BB-8D6A-1074-FDDBEA50FEB7}"/>
              </a:ext>
            </a:extLst>
          </p:cNvPr>
          <p:cNvPicPr>
            <a:picLocks noChangeAspect="1"/>
          </p:cNvPicPr>
          <p:nvPr/>
        </p:nvPicPr>
        <p:blipFill>
          <a:blip r:embed="rId2"/>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005A1027-1E93-535E-BB4A-DAE305F0640C}"/>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aphicFrame>
        <p:nvGraphicFramePr>
          <p:cNvPr id="9" name="Content Placeholder 8">
            <a:extLst>
              <a:ext uri="{FF2B5EF4-FFF2-40B4-BE49-F238E27FC236}">
                <a16:creationId xmlns:a16="http://schemas.microsoft.com/office/drawing/2014/main" id="{C26C7A53-E0B5-068D-07B1-16BF62AAE9D6}"/>
              </a:ext>
            </a:extLst>
          </p:cNvPr>
          <p:cNvGraphicFramePr>
            <a:graphicFrameLocks noGrp="1"/>
          </p:cNvGraphicFramePr>
          <p:nvPr>
            <p:ph idx="1"/>
            <p:extLst>
              <p:ext uri="{D42A27DB-BD31-4B8C-83A1-F6EECF244321}">
                <p14:modId xmlns:p14="http://schemas.microsoft.com/office/powerpoint/2010/main" val="246600763"/>
              </p:ext>
            </p:extLst>
          </p:nvPr>
        </p:nvGraphicFramePr>
        <p:xfrm>
          <a:off x="2139553" y="3237213"/>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8</a:t>
                      </a:r>
                    </a:p>
                  </a:txBody>
                  <a:tcPr/>
                </a:tc>
                <a:tc>
                  <a:txBody>
                    <a:bodyPr/>
                    <a:lstStyle/>
                    <a:p>
                      <a:pPr algn="r"/>
                      <a:r>
                        <a:rPr lang="tr-TR"/>
                        <a:t>25</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3</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13</a:t>
                      </a:r>
                    </a:p>
                  </a:txBody>
                  <a:tcPr/>
                </a:tc>
                <a:tc>
                  <a:txBody>
                    <a:bodyPr/>
                    <a:lstStyle/>
                    <a:p>
                      <a:pPr algn="r"/>
                      <a:r>
                        <a:rPr lang="tr-TR"/>
                        <a:t>5</a:t>
                      </a:r>
                    </a:p>
                  </a:txBody>
                  <a:tcPr/>
                </a:tc>
                <a:tc>
                  <a:txBody>
                    <a:bodyPr/>
                    <a:lstStyle/>
                    <a:p>
                      <a:pPr algn="r"/>
                      <a:r>
                        <a:rPr lang="tr-TR"/>
                        <a:t>28</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1</a:t>
                      </a:r>
                    </a:p>
                  </a:txBody>
                  <a:tcPr/>
                </a:tc>
                <a:tc>
                  <a:txBody>
                    <a:bodyPr/>
                    <a:lstStyle/>
                    <a:p>
                      <a:pPr algn="ctr"/>
                      <a:r>
                        <a:rPr lang="tr-TR"/>
                        <a:t>4</a:t>
                      </a:r>
                    </a:p>
                  </a:txBody>
                  <a:tcPr/>
                </a:tc>
                <a:tc>
                  <a:txBody>
                    <a:bodyPr/>
                    <a:lstStyle/>
                    <a:p>
                      <a:pPr algn="ctr"/>
                      <a:r>
                        <a:rPr lang="tr-TR"/>
                        <a:t>3</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13</a:t>
                      </a:r>
                    </a:p>
                  </a:txBody>
                  <a:tcPr/>
                </a:tc>
                <a:tc>
                  <a:txBody>
                    <a:bodyPr/>
                    <a:lstStyle/>
                    <a:p>
                      <a:pPr algn="r"/>
                      <a:r>
                        <a:rPr lang="tr-TR"/>
                        <a:t>-</a:t>
                      </a:r>
                    </a:p>
                  </a:txBody>
                  <a:tcPr/>
                </a:tc>
                <a:tc>
                  <a:txBody>
                    <a:bodyPr/>
                    <a:lstStyle/>
                    <a:p>
                      <a:pPr algn="r"/>
                      <a:r>
                        <a:rPr lang="tr-TR"/>
                        <a:t>6</a:t>
                      </a:r>
                    </a:p>
                  </a:txBody>
                  <a:tcPr/>
                </a:tc>
                <a:tc>
                  <a:txBody>
                    <a:bodyPr/>
                    <a:lstStyle/>
                    <a:p>
                      <a:pPr algn="r"/>
                      <a:r>
                        <a:rPr lang="tr-TR"/>
                        <a:t>15</a:t>
                      </a:r>
                    </a:p>
                  </a:txBody>
                  <a:tcPr/>
                </a:tc>
                <a:tc>
                  <a:txBody>
                    <a:bodyPr/>
                    <a:lstStyle/>
                    <a:p>
                      <a:endParaRPr lang="tr-TR"/>
                    </a:p>
                  </a:txBody>
                  <a:tcPr/>
                </a:tc>
                <a:tc>
                  <a:txBody>
                    <a:bodyPr/>
                    <a:lstStyle/>
                    <a:p>
                      <a:pPr algn="ctr"/>
                      <a:r>
                        <a:rPr lang="tr-TR"/>
                        <a:t>1</a:t>
                      </a:r>
                    </a:p>
                  </a:txBody>
                  <a:tcPr/>
                </a:tc>
                <a:tc>
                  <a:txBody>
                    <a:bodyPr/>
                    <a:lstStyle/>
                    <a:p>
                      <a:pPr algn="ctr"/>
                      <a:r>
                        <a:rPr lang="tr-TR"/>
                        <a:t>1</a:t>
                      </a:r>
                    </a:p>
                  </a:txBody>
                  <a:tcPr/>
                </a:tc>
                <a:tc>
                  <a:txBody>
                    <a:bodyPr/>
                    <a:lstStyle/>
                    <a:p>
                      <a:pPr algn="ctr"/>
                      <a:r>
                        <a:rPr lang="tr-TR"/>
                        <a:t>-</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8</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2</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a:t>
                      </a:r>
                    </a:p>
                  </a:txBody>
                  <a:tcPr/>
                </a:tc>
                <a:tc>
                  <a:txBody>
                    <a:bodyPr/>
                    <a:lstStyle/>
                    <a:p>
                      <a:pPr algn="r"/>
                      <a:r>
                        <a:rPr lang="tr-TR"/>
                        <a:t>∞</a:t>
                      </a:r>
                    </a:p>
                  </a:txBody>
                  <a:tcPr/>
                </a:tc>
                <a:tc>
                  <a:txBody>
                    <a:bodyPr/>
                    <a:lstStyle/>
                    <a:p>
                      <a:pPr algn="r"/>
                      <a:r>
                        <a:rPr lang="tr-TR"/>
                        <a:t>∞</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
        <p:nvSpPr>
          <p:cNvPr id="10" name="Rectangle 9">
            <a:extLst>
              <a:ext uri="{FF2B5EF4-FFF2-40B4-BE49-F238E27FC236}">
                <a16:creationId xmlns:a16="http://schemas.microsoft.com/office/drawing/2014/main" id="{97D9BC5C-A262-28A7-FE4F-49196F7D7F76}"/>
              </a:ext>
            </a:extLst>
          </p:cNvPr>
          <p:cNvSpPr/>
          <p:nvPr/>
        </p:nvSpPr>
        <p:spPr>
          <a:xfrm>
            <a:off x="2005087" y="4725144"/>
            <a:ext cx="3107733" cy="360039"/>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1" name="Rectangle 10">
            <a:extLst>
              <a:ext uri="{FF2B5EF4-FFF2-40B4-BE49-F238E27FC236}">
                <a16:creationId xmlns:a16="http://schemas.microsoft.com/office/drawing/2014/main" id="{2A100FF4-258C-974B-21B4-46065529D31A}"/>
              </a:ext>
            </a:extLst>
          </p:cNvPr>
          <p:cNvSpPr/>
          <p:nvPr/>
        </p:nvSpPr>
        <p:spPr>
          <a:xfrm>
            <a:off x="4066273" y="3011041"/>
            <a:ext cx="307545" cy="2708127"/>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TextBox 3">
            <a:extLst>
              <a:ext uri="{FF2B5EF4-FFF2-40B4-BE49-F238E27FC236}">
                <a16:creationId xmlns:a16="http://schemas.microsoft.com/office/drawing/2014/main" id="{6FE33DD0-BA6A-9E8B-D564-E983B1221E64}"/>
              </a:ext>
            </a:extLst>
          </p:cNvPr>
          <p:cNvSpPr txBox="1"/>
          <p:nvPr/>
        </p:nvSpPr>
        <p:spPr>
          <a:xfrm>
            <a:off x="3952984" y="2570129"/>
            <a:ext cx="534121" cy="369332"/>
          </a:xfrm>
          <a:prstGeom prst="rect">
            <a:avLst/>
          </a:prstGeom>
          <a:noFill/>
        </p:spPr>
        <p:txBody>
          <a:bodyPr wrap="none" rtlCol="0">
            <a:spAutoFit/>
          </a:bodyPr>
          <a:lstStyle/>
          <a:p>
            <a:r>
              <a:rPr lang="tr-TR"/>
              <a:t>K=4</a:t>
            </a:r>
          </a:p>
        </p:txBody>
      </p:sp>
    </p:spTree>
    <p:extLst>
      <p:ext uri="{BB962C8B-B14F-4D97-AF65-F5344CB8AC3E}">
        <p14:creationId xmlns:p14="http://schemas.microsoft.com/office/powerpoint/2010/main" val="67652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4579-68F0-4F15-BD6F-B02C7456B823}"/>
              </a:ext>
            </a:extLst>
          </p:cNvPr>
          <p:cNvSpPr>
            <a:spLocks noGrp="1"/>
          </p:cNvSpPr>
          <p:nvPr>
            <p:ph type="title"/>
          </p:nvPr>
        </p:nvSpPr>
        <p:spPr/>
        <p:txBody>
          <a:bodyPr/>
          <a:lstStyle/>
          <a:p>
            <a:r>
              <a:rPr lang="tr-TR" dirty="0" err="1"/>
              <a:t>İterasyon</a:t>
            </a:r>
            <a:r>
              <a:rPr lang="tr-TR" dirty="0"/>
              <a:t> 5</a:t>
            </a:r>
          </a:p>
        </p:txBody>
      </p:sp>
      <p:pic>
        <p:nvPicPr>
          <p:cNvPr id="8" name="Picture 7">
            <a:extLst>
              <a:ext uri="{FF2B5EF4-FFF2-40B4-BE49-F238E27FC236}">
                <a16:creationId xmlns:a16="http://schemas.microsoft.com/office/drawing/2014/main" id="{F354F7FA-EF6A-D996-2336-8CF52C27AD46}"/>
              </a:ext>
            </a:extLst>
          </p:cNvPr>
          <p:cNvPicPr>
            <a:picLocks noChangeAspect="1"/>
          </p:cNvPicPr>
          <p:nvPr/>
        </p:nvPicPr>
        <p:blipFill>
          <a:blip r:embed="rId2"/>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D2B7C630-19B9-A5F5-AEC3-C9FA7BB3C229}"/>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aphicFrame>
        <p:nvGraphicFramePr>
          <p:cNvPr id="9" name="Content Placeholder 8">
            <a:extLst>
              <a:ext uri="{FF2B5EF4-FFF2-40B4-BE49-F238E27FC236}">
                <a16:creationId xmlns:a16="http://schemas.microsoft.com/office/drawing/2014/main" id="{1B016580-D3D7-7D73-4D1C-F3D22C2F1639}"/>
              </a:ext>
            </a:extLst>
          </p:cNvPr>
          <p:cNvGraphicFramePr>
            <a:graphicFrameLocks noGrp="1"/>
          </p:cNvGraphicFramePr>
          <p:nvPr>
            <p:ph idx="1"/>
            <p:extLst>
              <p:ext uri="{D42A27DB-BD31-4B8C-83A1-F6EECF244321}">
                <p14:modId xmlns:p14="http://schemas.microsoft.com/office/powerpoint/2010/main" val="3472061762"/>
              </p:ext>
            </p:extLst>
          </p:nvPr>
        </p:nvGraphicFramePr>
        <p:xfrm>
          <a:off x="2139553" y="3237213"/>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8</a:t>
                      </a:r>
                    </a:p>
                  </a:txBody>
                  <a:tcPr/>
                </a:tc>
                <a:tc>
                  <a:txBody>
                    <a:bodyPr/>
                    <a:lstStyle/>
                    <a:p>
                      <a:pPr algn="r"/>
                      <a:r>
                        <a:rPr lang="tr-TR"/>
                        <a:t>12</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2</a:t>
                      </a:r>
                    </a:p>
                  </a:txBody>
                  <a:tcPr/>
                </a:tc>
                <a:tc>
                  <a:txBody>
                    <a:bodyPr/>
                    <a:lstStyle/>
                    <a:p>
                      <a:pPr algn="ctr"/>
                      <a:r>
                        <a:rPr lang="tr-TR"/>
                        <a:t>4</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11</a:t>
                      </a:r>
                    </a:p>
                  </a:txBody>
                  <a:tcPr/>
                </a:tc>
                <a:tc>
                  <a:txBody>
                    <a:bodyPr/>
                    <a:lstStyle/>
                    <a:p>
                      <a:pPr algn="r"/>
                      <a:r>
                        <a:rPr lang="tr-TR"/>
                        <a:t>5</a:t>
                      </a:r>
                    </a:p>
                  </a:txBody>
                  <a:tcPr/>
                </a:tc>
                <a:tc>
                  <a:txBody>
                    <a:bodyPr/>
                    <a:lstStyle/>
                    <a:p>
                      <a:pPr algn="r"/>
                      <a:r>
                        <a:rPr lang="tr-TR"/>
                        <a:t>9</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13</a:t>
                      </a:r>
                    </a:p>
                  </a:txBody>
                  <a:tcPr/>
                </a:tc>
                <a:tc>
                  <a:txBody>
                    <a:bodyPr/>
                    <a:lstStyle/>
                    <a:p>
                      <a:pPr algn="r"/>
                      <a:r>
                        <a:rPr lang="tr-TR"/>
                        <a:t>-</a:t>
                      </a:r>
                    </a:p>
                  </a:txBody>
                  <a:tcPr/>
                </a:tc>
                <a:tc>
                  <a:txBody>
                    <a:bodyPr/>
                    <a:lstStyle/>
                    <a:p>
                      <a:pPr algn="r"/>
                      <a:r>
                        <a:rPr lang="tr-TR"/>
                        <a:t>6</a:t>
                      </a:r>
                    </a:p>
                  </a:txBody>
                  <a:tcPr/>
                </a:tc>
                <a:tc>
                  <a:txBody>
                    <a:bodyPr/>
                    <a:lstStyle/>
                    <a:p>
                      <a:pPr algn="r"/>
                      <a:r>
                        <a:rPr lang="tr-TR"/>
                        <a:t>10</a:t>
                      </a:r>
                    </a:p>
                  </a:txBody>
                  <a:tcPr/>
                </a:tc>
                <a:tc>
                  <a:txBody>
                    <a:bodyPr/>
                    <a:lstStyle/>
                    <a:p>
                      <a:endParaRPr lang="tr-TR"/>
                    </a:p>
                  </a:txBody>
                  <a:tcPr/>
                </a:tc>
                <a:tc>
                  <a:txBody>
                    <a:bodyPr/>
                    <a:lstStyle/>
                    <a:p>
                      <a:pPr algn="ctr"/>
                      <a:r>
                        <a:rPr lang="tr-TR"/>
                        <a:t>1</a:t>
                      </a:r>
                    </a:p>
                  </a:txBody>
                  <a:tcPr/>
                </a:tc>
                <a:tc>
                  <a:txBody>
                    <a:bodyPr/>
                    <a:lstStyle/>
                    <a:p>
                      <a:pPr algn="ctr"/>
                      <a:r>
                        <a:rPr lang="tr-TR"/>
                        <a:t>4</a:t>
                      </a:r>
                    </a:p>
                  </a:txBody>
                  <a:tcPr/>
                </a:tc>
                <a:tc>
                  <a:txBody>
                    <a:bodyPr/>
                    <a:lstStyle/>
                    <a:p>
                      <a:pPr algn="ctr"/>
                      <a:r>
                        <a:rPr lang="tr-TR"/>
                        <a:t>-</a:t>
                      </a:r>
                    </a:p>
                  </a:txBody>
                  <a:tcPr/>
                </a:tc>
                <a:tc>
                  <a:txBody>
                    <a:bodyPr/>
                    <a:lstStyle/>
                    <a:p>
                      <a:pPr algn="ctr"/>
                      <a:r>
                        <a:rPr lang="tr-TR"/>
                        <a:t>4</a:t>
                      </a:r>
                    </a:p>
                  </a:txBody>
                  <a:tcPr/>
                </a:tc>
                <a:tc>
                  <a:txBody>
                    <a:bodyPr/>
                    <a:lstStyle/>
                    <a:p>
                      <a:pPr algn="ctr"/>
                      <a:r>
                        <a:rPr lang="tr-TR"/>
                        <a:t>4</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8</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2</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12</a:t>
                      </a:r>
                    </a:p>
                  </a:txBody>
                  <a:tcPr/>
                </a:tc>
                <a:tc>
                  <a:txBody>
                    <a:bodyPr/>
                    <a:lstStyle/>
                    <a:p>
                      <a:pPr algn="r"/>
                      <a:r>
                        <a:rPr lang="tr-TR"/>
                        <a:t>9</a:t>
                      </a:r>
                    </a:p>
                  </a:txBody>
                  <a:tcPr/>
                </a:tc>
                <a:tc>
                  <a:txBody>
                    <a:bodyPr/>
                    <a:lstStyle/>
                    <a:p>
                      <a:pPr algn="r"/>
                      <a:r>
                        <a:rPr lang="tr-TR"/>
                        <a:t>10</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
        <p:nvSpPr>
          <p:cNvPr id="10" name="Rectangle 9">
            <a:extLst>
              <a:ext uri="{FF2B5EF4-FFF2-40B4-BE49-F238E27FC236}">
                <a16:creationId xmlns:a16="http://schemas.microsoft.com/office/drawing/2014/main" id="{799ABB15-45C7-65B5-277A-57AF39DB17C7}"/>
              </a:ext>
            </a:extLst>
          </p:cNvPr>
          <p:cNvSpPr/>
          <p:nvPr/>
        </p:nvSpPr>
        <p:spPr>
          <a:xfrm>
            <a:off x="1979712" y="5053398"/>
            <a:ext cx="3107733" cy="360039"/>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1" name="Rectangle 10">
            <a:extLst>
              <a:ext uri="{FF2B5EF4-FFF2-40B4-BE49-F238E27FC236}">
                <a16:creationId xmlns:a16="http://schemas.microsoft.com/office/drawing/2014/main" id="{9626F045-F428-E05B-2713-DDB5684EB3B1}"/>
              </a:ext>
            </a:extLst>
          </p:cNvPr>
          <p:cNvSpPr/>
          <p:nvPr/>
        </p:nvSpPr>
        <p:spPr>
          <a:xfrm>
            <a:off x="4496494" y="3067236"/>
            <a:ext cx="307545" cy="2708127"/>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TextBox 3">
            <a:extLst>
              <a:ext uri="{FF2B5EF4-FFF2-40B4-BE49-F238E27FC236}">
                <a16:creationId xmlns:a16="http://schemas.microsoft.com/office/drawing/2014/main" id="{250D9810-2AB2-6AF6-5895-AFC8FC80CEF0}"/>
              </a:ext>
            </a:extLst>
          </p:cNvPr>
          <p:cNvSpPr txBox="1"/>
          <p:nvPr/>
        </p:nvSpPr>
        <p:spPr>
          <a:xfrm>
            <a:off x="4383205" y="2615485"/>
            <a:ext cx="534121" cy="369332"/>
          </a:xfrm>
          <a:prstGeom prst="rect">
            <a:avLst/>
          </a:prstGeom>
          <a:noFill/>
        </p:spPr>
        <p:txBody>
          <a:bodyPr wrap="none" rtlCol="0">
            <a:spAutoFit/>
          </a:bodyPr>
          <a:lstStyle/>
          <a:p>
            <a:r>
              <a:rPr lang="tr-TR"/>
              <a:t>K=5</a:t>
            </a:r>
          </a:p>
        </p:txBody>
      </p:sp>
    </p:spTree>
    <p:extLst>
      <p:ext uri="{BB962C8B-B14F-4D97-AF65-F5344CB8AC3E}">
        <p14:creationId xmlns:p14="http://schemas.microsoft.com/office/powerpoint/2010/main" val="29303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0E50F-3F14-4F17-5699-35F921C35F5E}"/>
              </a:ext>
            </a:extLst>
          </p:cNvPr>
          <p:cNvSpPr>
            <a:spLocks noGrp="1"/>
          </p:cNvSpPr>
          <p:nvPr>
            <p:ph idx="1"/>
          </p:nvPr>
        </p:nvSpPr>
        <p:spPr/>
        <p:txBody>
          <a:bodyPr/>
          <a:lstStyle/>
          <a:p>
            <a:pPr>
              <a:buFont typeface="Arial" panose="020B0604020202020204" pitchFamily="34" charset="0"/>
              <a:buChar char="•"/>
            </a:pPr>
            <a:r>
              <a:rPr lang="tr-TR"/>
              <a:t>Sanal bağlantı sıfır süreli bir aktivitedir ve amacı bir aktiviteye başlamadan önce tamamlanması gereken aktivitelerin tamamlandığını garanti altına almaktır. </a:t>
            </a:r>
          </a:p>
        </p:txBody>
      </p:sp>
      <p:sp>
        <p:nvSpPr>
          <p:cNvPr id="3" name="Title 2">
            <a:extLst>
              <a:ext uri="{FF2B5EF4-FFF2-40B4-BE49-F238E27FC236}">
                <a16:creationId xmlns:a16="http://schemas.microsoft.com/office/drawing/2014/main" id="{348C385A-4342-BECA-9230-6DA57B333F8D}"/>
              </a:ext>
            </a:extLst>
          </p:cNvPr>
          <p:cNvSpPr>
            <a:spLocks noGrp="1"/>
          </p:cNvSpPr>
          <p:nvPr>
            <p:ph type="title"/>
          </p:nvPr>
        </p:nvSpPr>
        <p:spPr/>
        <p:txBody>
          <a:bodyPr/>
          <a:lstStyle/>
          <a:p>
            <a:r>
              <a:rPr lang="tr-TR"/>
              <a:t>Yapay Faaliyet</a:t>
            </a:r>
          </a:p>
        </p:txBody>
      </p:sp>
      <p:pic>
        <p:nvPicPr>
          <p:cNvPr id="7" name="Picture 6">
            <a:extLst>
              <a:ext uri="{FF2B5EF4-FFF2-40B4-BE49-F238E27FC236}">
                <a16:creationId xmlns:a16="http://schemas.microsoft.com/office/drawing/2014/main" id="{8B3668B1-309B-A3C4-77BA-F6ED491925C0}"/>
              </a:ext>
            </a:extLst>
          </p:cNvPr>
          <p:cNvPicPr>
            <a:picLocks noChangeAspect="1"/>
          </p:cNvPicPr>
          <p:nvPr/>
        </p:nvPicPr>
        <p:blipFill>
          <a:blip r:embed="rId2"/>
          <a:stretch>
            <a:fillRect/>
          </a:stretch>
        </p:blipFill>
        <p:spPr>
          <a:xfrm>
            <a:off x="2483768" y="2348880"/>
            <a:ext cx="4008067" cy="1927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378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68A25F-624D-58FA-7F8B-2A1859E9B562}"/>
              </a:ext>
            </a:extLst>
          </p:cNvPr>
          <p:cNvSpPr>
            <a:spLocks noGrp="1"/>
          </p:cNvSpPr>
          <p:nvPr>
            <p:ph type="title"/>
          </p:nvPr>
        </p:nvSpPr>
        <p:spPr/>
        <p:txBody>
          <a:bodyPr/>
          <a:lstStyle/>
          <a:p>
            <a:endParaRPr lang="tr-TR"/>
          </a:p>
        </p:txBody>
      </p:sp>
      <p:pic>
        <p:nvPicPr>
          <p:cNvPr id="8" name="Picture 7">
            <a:extLst>
              <a:ext uri="{FF2B5EF4-FFF2-40B4-BE49-F238E27FC236}">
                <a16:creationId xmlns:a16="http://schemas.microsoft.com/office/drawing/2014/main" id="{F82343DD-E630-43D8-AD56-8813239891EA}"/>
              </a:ext>
            </a:extLst>
          </p:cNvPr>
          <p:cNvPicPr>
            <a:picLocks noChangeAspect="1"/>
          </p:cNvPicPr>
          <p:nvPr/>
        </p:nvPicPr>
        <p:blipFill>
          <a:blip r:embed="rId2"/>
          <a:stretch>
            <a:fillRect/>
          </a:stretch>
        </p:blipFill>
        <p:spPr>
          <a:xfrm>
            <a:off x="5940152" y="1484784"/>
            <a:ext cx="2214563" cy="1259381"/>
          </a:xfrm>
          <a:prstGeom prst="rect">
            <a:avLst/>
          </a:prstGeom>
        </p:spPr>
      </p:pic>
      <p:pic>
        <p:nvPicPr>
          <p:cNvPr id="4" name="Picture 3">
            <a:extLst>
              <a:ext uri="{FF2B5EF4-FFF2-40B4-BE49-F238E27FC236}">
                <a16:creationId xmlns:a16="http://schemas.microsoft.com/office/drawing/2014/main" id="{2744A64D-ECB8-517A-DDCC-0163134A9C72}"/>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aphicFrame>
        <p:nvGraphicFramePr>
          <p:cNvPr id="5" name="Content Placeholder 4">
            <a:extLst>
              <a:ext uri="{FF2B5EF4-FFF2-40B4-BE49-F238E27FC236}">
                <a16:creationId xmlns:a16="http://schemas.microsoft.com/office/drawing/2014/main" id="{CEB3C7C0-8462-0DAE-3E4D-66F232C9B8DB}"/>
              </a:ext>
            </a:extLst>
          </p:cNvPr>
          <p:cNvGraphicFramePr>
            <a:graphicFrameLocks noGrp="1"/>
          </p:cNvGraphicFramePr>
          <p:nvPr>
            <p:ph idx="1"/>
            <p:extLst>
              <p:ext uri="{D42A27DB-BD31-4B8C-83A1-F6EECF244321}">
                <p14:modId xmlns:p14="http://schemas.microsoft.com/office/powerpoint/2010/main" val="3626226285"/>
              </p:ext>
            </p:extLst>
          </p:nvPr>
        </p:nvGraphicFramePr>
        <p:xfrm>
          <a:off x="2139553" y="3237213"/>
          <a:ext cx="5196962" cy="2225040"/>
        </p:xfrm>
        <a:graphic>
          <a:graphicData uri="http://schemas.openxmlformats.org/drawingml/2006/table">
            <a:tbl>
              <a:tblPr firstRow="1" bandRow="1">
                <a:tableStyleId>{5C22544A-7EE6-4342-B048-85BDC9FD1C3A}</a:tableStyleId>
              </a:tblPr>
              <a:tblGrid>
                <a:gridCol w="484505">
                  <a:extLst>
                    <a:ext uri="{9D8B030D-6E8A-4147-A177-3AD203B41FA5}">
                      <a16:colId xmlns:a16="http://schemas.microsoft.com/office/drawing/2014/main" val="610877020"/>
                    </a:ext>
                  </a:extLst>
                </a:gridCol>
                <a:gridCol w="467043">
                  <a:extLst>
                    <a:ext uri="{9D8B030D-6E8A-4147-A177-3AD203B41FA5}">
                      <a16:colId xmlns:a16="http://schemas.microsoft.com/office/drawing/2014/main" val="2769328738"/>
                    </a:ext>
                  </a:extLst>
                </a:gridCol>
                <a:gridCol w="432118">
                  <a:extLst>
                    <a:ext uri="{9D8B030D-6E8A-4147-A177-3AD203B41FA5}">
                      <a16:colId xmlns:a16="http://schemas.microsoft.com/office/drawing/2014/main" val="2284255967"/>
                    </a:ext>
                  </a:extLst>
                </a:gridCol>
                <a:gridCol w="467043">
                  <a:extLst>
                    <a:ext uri="{9D8B030D-6E8A-4147-A177-3AD203B41FA5}">
                      <a16:colId xmlns:a16="http://schemas.microsoft.com/office/drawing/2014/main" val="2078279022"/>
                    </a:ext>
                  </a:extLst>
                </a:gridCol>
                <a:gridCol w="432118">
                  <a:extLst>
                    <a:ext uri="{9D8B030D-6E8A-4147-A177-3AD203B41FA5}">
                      <a16:colId xmlns:a16="http://schemas.microsoft.com/office/drawing/2014/main" val="1338747997"/>
                    </a:ext>
                  </a:extLst>
                </a:gridCol>
                <a:gridCol w="467043">
                  <a:extLst>
                    <a:ext uri="{9D8B030D-6E8A-4147-A177-3AD203B41FA5}">
                      <a16:colId xmlns:a16="http://schemas.microsoft.com/office/drawing/2014/main" val="379356133"/>
                    </a:ext>
                  </a:extLst>
                </a:gridCol>
                <a:gridCol w="449580">
                  <a:extLst>
                    <a:ext uri="{9D8B030D-6E8A-4147-A177-3AD203B41FA5}">
                      <a16:colId xmlns:a16="http://schemas.microsoft.com/office/drawing/2014/main" val="1354281541"/>
                    </a:ext>
                  </a:extLst>
                </a:gridCol>
                <a:gridCol w="329664">
                  <a:extLst>
                    <a:ext uri="{9D8B030D-6E8A-4147-A177-3AD203B41FA5}">
                      <a16:colId xmlns:a16="http://schemas.microsoft.com/office/drawing/2014/main" val="3147797849"/>
                    </a:ext>
                  </a:extLst>
                </a:gridCol>
                <a:gridCol w="329664">
                  <a:extLst>
                    <a:ext uri="{9D8B030D-6E8A-4147-A177-3AD203B41FA5}">
                      <a16:colId xmlns:a16="http://schemas.microsoft.com/office/drawing/2014/main" val="3019937123"/>
                    </a:ext>
                  </a:extLst>
                </a:gridCol>
                <a:gridCol w="329664">
                  <a:extLst>
                    <a:ext uri="{9D8B030D-6E8A-4147-A177-3AD203B41FA5}">
                      <a16:colId xmlns:a16="http://schemas.microsoft.com/office/drawing/2014/main" val="1309850367"/>
                    </a:ext>
                  </a:extLst>
                </a:gridCol>
                <a:gridCol w="351155">
                  <a:extLst>
                    <a:ext uri="{9D8B030D-6E8A-4147-A177-3AD203B41FA5}">
                      <a16:colId xmlns:a16="http://schemas.microsoft.com/office/drawing/2014/main" val="2155011852"/>
                    </a:ext>
                  </a:extLst>
                </a:gridCol>
                <a:gridCol w="657365">
                  <a:extLst>
                    <a:ext uri="{9D8B030D-6E8A-4147-A177-3AD203B41FA5}">
                      <a16:colId xmlns:a16="http://schemas.microsoft.com/office/drawing/2014/main" val="3459814160"/>
                    </a:ext>
                  </a:extLst>
                </a:gridCol>
              </a:tblGrid>
              <a:tr h="370840">
                <a:tc>
                  <a:txBody>
                    <a:bodyPr/>
                    <a:lstStyle/>
                    <a:p>
                      <a:r>
                        <a:rPr lang="tr-TR"/>
                        <a:t>D0</a:t>
                      </a:r>
                    </a:p>
                  </a:txBody>
                  <a:tcPr/>
                </a:tc>
                <a:tc>
                  <a:txBody>
                    <a:bodyPr/>
                    <a:lstStyle/>
                    <a:p>
                      <a:r>
                        <a:rPr lang="tr-TR"/>
                        <a:t>1</a:t>
                      </a:r>
                    </a:p>
                  </a:txBody>
                  <a:tcPr/>
                </a:tc>
                <a:tc>
                  <a:txBody>
                    <a:bodyPr/>
                    <a:lstStyle/>
                    <a:p>
                      <a:r>
                        <a:rPr lang="tr-TR"/>
                        <a:t>2</a:t>
                      </a:r>
                    </a:p>
                  </a:txBody>
                  <a:tcPr/>
                </a:tc>
                <a:tc>
                  <a:txBody>
                    <a:bodyPr/>
                    <a:lstStyle/>
                    <a:p>
                      <a:r>
                        <a:rPr lang="tr-TR"/>
                        <a:t>3</a:t>
                      </a:r>
                    </a:p>
                  </a:txBody>
                  <a:tcPr/>
                </a:tc>
                <a:tc>
                  <a:txBody>
                    <a:bodyPr/>
                    <a:lstStyle/>
                    <a:p>
                      <a:r>
                        <a:rPr lang="tr-TR"/>
                        <a:t>4</a:t>
                      </a:r>
                    </a:p>
                  </a:txBody>
                  <a:tcPr/>
                </a:tc>
                <a:tc>
                  <a:txBody>
                    <a:bodyPr/>
                    <a:lstStyle/>
                    <a:p>
                      <a:r>
                        <a:rPr lang="tr-TR"/>
                        <a:t>5</a:t>
                      </a:r>
                    </a:p>
                  </a:txBody>
                  <a:tcPr/>
                </a:tc>
                <a:tc>
                  <a:txBody>
                    <a:bodyPr/>
                    <a:lstStyle/>
                    <a:p>
                      <a:r>
                        <a:rPr lang="tr-TR"/>
                        <a:t>S0</a:t>
                      </a:r>
                    </a:p>
                  </a:txBody>
                  <a:tcPr/>
                </a:tc>
                <a:tc>
                  <a:txBody>
                    <a:bodyPr/>
                    <a:lstStyle/>
                    <a:p>
                      <a:pPr algn="ctr"/>
                      <a:r>
                        <a:rPr lang="tr-TR"/>
                        <a:t>1</a:t>
                      </a:r>
                    </a:p>
                  </a:txBody>
                  <a:tcPr/>
                </a:tc>
                <a:tc>
                  <a:txBody>
                    <a:bodyPr/>
                    <a:lstStyle/>
                    <a:p>
                      <a:pPr algn="ctr"/>
                      <a:r>
                        <a:rPr lang="tr-TR"/>
                        <a:t>2</a:t>
                      </a:r>
                    </a:p>
                  </a:txBody>
                  <a:tcPr/>
                </a:tc>
                <a:tc>
                  <a:txBody>
                    <a:bodyPr/>
                    <a:lstStyle/>
                    <a:p>
                      <a:pPr algn="ctr"/>
                      <a:r>
                        <a:rPr lang="tr-TR"/>
                        <a:t>3</a:t>
                      </a:r>
                    </a:p>
                  </a:txBody>
                  <a:tcPr/>
                </a:tc>
                <a:tc>
                  <a:txBody>
                    <a:bodyPr/>
                    <a:lstStyle/>
                    <a:p>
                      <a:pPr algn="ctr"/>
                      <a:r>
                        <a:rPr lang="tr-TR"/>
                        <a:t>4</a:t>
                      </a:r>
                    </a:p>
                  </a:txBody>
                  <a:tcPr/>
                </a:tc>
                <a:tc>
                  <a:txBody>
                    <a:bodyPr/>
                    <a:lstStyle/>
                    <a:p>
                      <a:pPr algn="ctr"/>
                      <a:r>
                        <a:rPr lang="tr-TR"/>
                        <a:t>5</a:t>
                      </a:r>
                    </a:p>
                  </a:txBody>
                  <a:tcPr/>
                </a:tc>
                <a:extLst>
                  <a:ext uri="{0D108BD9-81ED-4DB2-BD59-A6C34878D82A}">
                    <a16:rowId xmlns:a16="http://schemas.microsoft.com/office/drawing/2014/main" val="3611851797"/>
                  </a:ext>
                </a:extLst>
              </a:tr>
              <a:tr h="370840">
                <a:tc>
                  <a:txBody>
                    <a:bodyPr/>
                    <a:lstStyle/>
                    <a:p>
                      <a:r>
                        <a:rPr lang="tr-TR"/>
                        <a:t>1</a:t>
                      </a:r>
                    </a:p>
                  </a:txBody>
                  <a:tcPr/>
                </a:tc>
                <a:tc>
                  <a:txBody>
                    <a:bodyPr/>
                    <a:lstStyle/>
                    <a:p>
                      <a:pPr algn="r"/>
                      <a:r>
                        <a:rPr lang="tr-TR"/>
                        <a:t>-</a:t>
                      </a:r>
                    </a:p>
                  </a:txBody>
                  <a:tcPr/>
                </a:tc>
                <a:tc>
                  <a:txBody>
                    <a:bodyPr/>
                    <a:lstStyle/>
                    <a:p>
                      <a:pPr algn="r"/>
                      <a:r>
                        <a:rPr lang="tr-TR"/>
                        <a:t>3</a:t>
                      </a:r>
                    </a:p>
                  </a:txBody>
                  <a:tcPr/>
                </a:tc>
                <a:tc>
                  <a:txBody>
                    <a:bodyPr/>
                    <a:lstStyle/>
                    <a:p>
                      <a:pPr algn="r"/>
                      <a:r>
                        <a:rPr lang="tr-TR"/>
                        <a:t>10</a:t>
                      </a:r>
                    </a:p>
                  </a:txBody>
                  <a:tcPr/>
                </a:tc>
                <a:tc>
                  <a:txBody>
                    <a:bodyPr/>
                    <a:lstStyle/>
                    <a:p>
                      <a:pPr algn="r"/>
                      <a:r>
                        <a:rPr lang="tr-TR"/>
                        <a:t>8</a:t>
                      </a:r>
                    </a:p>
                  </a:txBody>
                  <a:tcPr/>
                </a:tc>
                <a:tc>
                  <a:txBody>
                    <a:bodyPr/>
                    <a:lstStyle/>
                    <a:p>
                      <a:pPr algn="r"/>
                      <a:r>
                        <a:rPr lang="tr-TR"/>
                        <a:t>12</a:t>
                      </a:r>
                    </a:p>
                  </a:txBody>
                  <a:tcPr/>
                </a:tc>
                <a:tc>
                  <a:txBody>
                    <a:bodyPr/>
                    <a:lstStyle/>
                    <a:p>
                      <a:endParaRPr lang="tr-TR"/>
                    </a:p>
                  </a:txBody>
                  <a:tcPr/>
                </a:tc>
                <a:tc>
                  <a:txBody>
                    <a:bodyPr/>
                    <a:lstStyle/>
                    <a:p>
                      <a:pPr algn="ctr"/>
                      <a:r>
                        <a:rPr lang="tr-TR"/>
                        <a:t>-</a:t>
                      </a:r>
                    </a:p>
                  </a:txBody>
                  <a:tcPr/>
                </a:tc>
                <a:tc>
                  <a:txBody>
                    <a:bodyPr/>
                    <a:lstStyle/>
                    <a:p>
                      <a:pPr algn="ctr"/>
                      <a:r>
                        <a:rPr lang="tr-TR"/>
                        <a:t>2</a:t>
                      </a:r>
                    </a:p>
                  </a:txBody>
                  <a:tcPr/>
                </a:tc>
                <a:tc>
                  <a:txBody>
                    <a:bodyPr/>
                    <a:lstStyle/>
                    <a:p>
                      <a:pPr algn="ctr"/>
                      <a:r>
                        <a:rPr lang="tr-TR"/>
                        <a:t>3</a:t>
                      </a:r>
                    </a:p>
                  </a:txBody>
                  <a:tcPr/>
                </a:tc>
                <a:tc>
                  <a:txBody>
                    <a:bodyPr/>
                    <a:lstStyle/>
                    <a:p>
                      <a:pPr algn="ctr"/>
                      <a:r>
                        <a:rPr lang="tr-TR"/>
                        <a:t>2</a:t>
                      </a:r>
                    </a:p>
                  </a:txBody>
                  <a:tcPr/>
                </a:tc>
                <a:tc>
                  <a:txBody>
                    <a:bodyPr/>
                    <a:lstStyle/>
                    <a:p>
                      <a:pPr algn="ctr"/>
                      <a:r>
                        <a:rPr lang="tr-TR"/>
                        <a:t>4</a:t>
                      </a:r>
                    </a:p>
                  </a:txBody>
                  <a:tcPr/>
                </a:tc>
                <a:extLst>
                  <a:ext uri="{0D108BD9-81ED-4DB2-BD59-A6C34878D82A}">
                    <a16:rowId xmlns:a16="http://schemas.microsoft.com/office/drawing/2014/main" val="2265180378"/>
                  </a:ext>
                </a:extLst>
              </a:tr>
              <a:tr h="370840">
                <a:tc>
                  <a:txBody>
                    <a:bodyPr/>
                    <a:lstStyle/>
                    <a:p>
                      <a:r>
                        <a:rPr lang="tr-TR"/>
                        <a:t>2</a:t>
                      </a:r>
                    </a:p>
                  </a:txBody>
                  <a:tcPr/>
                </a:tc>
                <a:tc>
                  <a:txBody>
                    <a:bodyPr/>
                    <a:lstStyle/>
                    <a:p>
                      <a:pPr algn="r"/>
                      <a:r>
                        <a:rPr lang="tr-TR"/>
                        <a:t>3</a:t>
                      </a:r>
                    </a:p>
                  </a:txBody>
                  <a:tcPr/>
                </a:tc>
                <a:tc>
                  <a:txBody>
                    <a:bodyPr/>
                    <a:lstStyle/>
                    <a:p>
                      <a:pPr algn="r"/>
                      <a:r>
                        <a:rPr lang="tr-TR"/>
                        <a:t>-</a:t>
                      </a:r>
                    </a:p>
                  </a:txBody>
                  <a:tcPr/>
                </a:tc>
                <a:tc>
                  <a:txBody>
                    <a:bodyPr/>
                    <a:lstStyle/>
                    <a:p>
                      <a:pPr algn="r"/>
                      <a:r>
                        <a:rPr lang="tr-TR"/>
                        <a:t>11</a:t>
                      </a:r>
                    </a:p>
                  </a:txBody>
                  <a:tcPr/>
                </a:tc>
                <a:tc>
                  <a:txBody>
                    <a:bodyPr/>
                    <a:lstStyle/>
                    <a:p>
                      <a:pPr algn="r"/>
                      <a:r>
                        <a:rPr lang="tr-TR"/>
                        <a:t>5</a:t>
                      </a:r>
                    </a:p>
                  </a:txBody>
                  <a:tcPr/>
                </a:tc>
                <a:tc>
                  <a:txBody>
                    <a:bodyPr/>
                    <a:lstStyle/>
                    <a:p>
                      <a:pPr algn="r"/>
                      <a:r>
                        <a:rPr lang="tr-TR"/>
                        <a:t>9</a:t>
                      </a:r>
                    </a:p>
                  </a:txBody>
                  <a:tcPr/>
                </a:tc>
                <a:tc>
                  <a:txBody>
                    <a:bodyPr/>
                    <a:lstStyle/>
                    <a:p>
                      <a:endParaRPr lang="tr-TR"/>
                    </a:p>
                  </a:txBody>
                  <a:tcPr/>
                </a:tc>
                <a:tc>
                  <a:txBody>
                    <a:bodyPr/>
                    <a:lstStyle/>
                    <a:p>
                      <a:pPr algn="ctr"/>
                      <a:r>
                        <a:rPr lang="tr-TR"/>
                        <a:t>1</a:t>
                      </a:r>
                    </a:p>
                  </a:txBody>
                  <a:tcPr/>
                </a:tc>
                <a:tc>
                  <a:txBody>
                    <a:bodyPr/>
                    <a:lstStyle/>
                    <a:p>
                      <a:pPr algn="ctr"/>
                      <a:r>
                        <a:rPr lang="tr-TR"/>
                        <a:t>-</a:t>
                      </a: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extLst>
                  <a:ext uri="{0D108BD9-81ED-4DB2-BD59-A6C34878D82A}">
                    <a16:rowId xmlns:a16="http://schemas.microsoft.com/office/drawing/2014/main" val="2302808711"/>
                  </a:ext>
                </a:extLst>
              </a:tr>
              <a:tr h="370840">
                <a:tc>
                  <a:txBody>
                    <a:bodyPr/>
                    <a:lstStyle/>
                    <a:p>
                      <a:r>
                        <a:rPr lang="tr-TR"/>
                        <a:t>3</a:t>
                      </a:r>
                    </a:p>
                  </a:txBody>
                  <a:tcPr/>
                </a:tc>
                <a:tc>
                  <a:txBody>
                    <a:bodyPr/>
                    <a:lstStyle/>
                    <a:p>
                      <a:pPr algn="r"/>
                      <a:r>
                        <a:rPr lang="tr-TR"/>
                        <a:t>10</a:t>
                      </a:r>
                    </a:p>
                  </a:txBody>
                  <a:tcPr/>
                </a:tc>
                <a:tc>
                  <a:txBody>
                    <a:bodyPr/>
                    <a:lstStyle/>
                    <a:p>
                      <a:pPr algn="r"/>
                      <a:r>
                        <a:rPr lang="tr-TR"/>
                        <a:t>13</a:t>
                      </a:r>
                    </a:p>
                  </a:txBody>
                  <a:tcPr/>
                </a:tc>
                <a:tc>
                  <a:txBody>
                    <a:bodyPr/>
                    <a:lstStyle/>
                    <a:p>
                      <a:pPr algn="r"/>
                      <a:r>
                        <a:rPr lang="tr-TR"/>
                        <a:t>-</a:t>
                      </a:r>
                    </a:p>
                  </a:txBody>
                  <a:tcPr/>
                </a:tc>
                <a:tc>
                  <a:txBody>
                    <a:bodyPr/>
                    <a:lstStyle/>
                    <a:p>
                      <a:pPr algn="r"/>
                      <a:r>
                        <a:rPr lang="tr-TR"/>
                        <a:t>6</a:t>
                      </a:r>
                    </a:p>
                  </a:txBody>
                  <a:tcPr/>
                </a:tc>
                <a:tc>
                  <a:txBody>
                    <a:bodyPr/>
                    <a:lstStyle/>
                    <a:p>
                      <a:pPr algn="r"/>
                      <a:r>
                        <a:rPr lang="tr-TR"/>
                        <a:t>10</a:t>
                      </a:r>
                    </a:p>
                  </a:txBody>
                  <a:tcPr/>
                </a:tc>
                <a:tc>
                  <a:txBody>
                    <a:bodyPr/>
                    <a:lstStyle/>
                    <a:p>
                      <a:endParaRPr lang="tr-TR"/>
                    </a:p>
                  </a:txBody>
                  <a:tcPr/>
                </a:tc>
                <a:tc>
                  <a:txBody>
                    <a:bodyPr/>
                    <a:lstStyle/>
                    <a:p>
                      <a:pPr algn="ctr"/>
                      <a:r>
                        <a:rPr lang="tr-TR"/>
                        <a:t>1</a:t>
                      </a:r>
                    </a:p>
                  </a:txBody>
                  <a:tcPr/>
                </a:tc>
                <a:tc>
                  <a:txBody>
                    <a:bodyPr/>
                    <a:lstStyle/>
                    <a:p>
                      <a:pPr algn="ctr"/>
                      <a:r>
                        <a:rPr lang="tr-TR"/>
                        <a:t>4</a:t>
                      </a:r>
                    </a:p>
                  </a:txBody>
                  <a:tcPr/>
                </a:tc>
                <a:tc>
                  <a:txBody>
                    <a:bodyPr/>
                    <a:lstStyle/>
                    <a:p>
                      <a:pPr algn="ctr"/>
                      <a:r>
                        <a:rPr lang="tr-TR"/>
                        <a:t>-</a:t>
                      </a:r>
                    </a:p>
                  </a:txBody>
                  <a:tcPr/>
                </a:tc>
                <a:tc>
                  <a:txBody>
                    <a:bodyPr/>
                    <a:lstStyle/>
                    <a:p>
                      <a:pPr algn="ctr"/>
                      <a:r>
                        <a:rPr lang="tr-TR"/>
                        <a:t>4</a:t>
                      </a:r>
                    </a:p>
                  </a:txBody>
                  <a:tcPr/>
                </a:tc>
                <a:tc>
                  <a:txBody>
                    <a:bodyPr/>
                    <a:lstStyle/>
                    <a:p>
                      <a:pPr algn="ctr"/>
                      <a:r>
                        <a:rPr lang="tr-TR"/>
                        <a:t>4</a:t>
                      </a:r>
                    </a:p>
                  </a:txBody>
                  <a:tcPr/>
                </a:tc>
                <a:extLst>
                  <a:ext uri="{0D108BD9-81ED-4DB2-BD59-A6C34878D82A}">
                    <a16:rowId xmlns:a16="http://schemas.microsoft.com/office/drawing/2014/main" val="509151286"/>
                  </a:ext>
                </a:extLst>
              </a:tr>
              <a:tr h="370840">
                <a:tc>
                  <a:txBody>
                    <a:bodyPr/>
                    <a:lstStyle/>
                    <a:p>
                      <a:r>
                        <a:rPr lang="tr-TR"/>
                        <a:t>4</a:t>
                      </a:r>
                    </a:p>
                  </a:txBody>
                  <a:tcPr/>
                </a:tc>
                <a:tc>
                  <a:txBody>
                    <a:bodyPr/>
                    <a:lstStyle/>
                    <a:p>
                      <a:pPr algn="r"/>
                      <a:r>
                        <a:rPr lang="tr-TR"/>
                        <a:t>8</a:t>
                      </a:r>
                    </a:p>
                  </a:txBody>
                  <a:tcPr/>
                </a:tc>
                <a:tc>
                  <a:txBody>
                    <a:bodyPr/>
                    <a:lstStyle/>
                    <a:p>
                      <a:pPr algn="r"/>
                      <a:r>
                        <a:rPr lang="tr-TR"/>
                        <a:t>5</a:t>
                      </a:r>
                    </a:p>
                  </a:txBody>
                  <a:tcPr/>
                </a:tc>
                <a:tc>
                  <a:txBody>
                    <a:bodyPr/>
                    <a:lstStyle/>
                    <a:p>
                      <a:pPr algn="r"/>
                      <a:r>
                        <a:rPr lang="tr-TR"/>
                        <a:t>6</a:t>
                      </a:r>
                    </a:p>
                  </a:txBody>
                  <a:tcPr/>
                </a:tc>
                <a:tc>
                  <a:txBody>
                    <a:bodyPr/>
                    <a:lstStyle/>
                    <a:p>
                      <a:pPr algn="r"/>
                      <a:r>
                        <a:rPr lang="tr-TR"/>
                        <a:t>-</a:t>
                      </a:r>
                    </a:p>
                  </a:txBody>
                  <a:tcPr/>
                </a:tc>
                <a:tc>
                  <a:txBody>
                    <a:bodyPr/>
                    <a:lstStyle/>
                    <a:p>
                      <a:pPr algn="r"/>
                      <a:r>
                        <a:rPr lang="tr-TR"/>
                        <a:t>4</a:t>
                      </a:r>
                    </a:p>
                  </a:txBody>
                  <a:tcPr/>
                </a:tc>
                <a:tc>
                  <a:txBody>
                    <a:bodyPr/>
                    <a:lstStyle/>
                    <a:p>
                      <a:endParaRPr lang="tr-TR"/>
                    </a:p>
                  </a:txBody>
                  <a:tcPr/>
                </a:tc>
                <a:tc>
                  <a:txBody>
                    <a:bodyPr/>
                    <a:lstStyle/>
                    <a:p>
                      <a:pPr algn="ctr"/>
                      <a:r>
                        <a:rPr lang="tr-TR"/>
                        <a:t>2</a:t>
                      </a:r>
                    </a:p>
                  </a:txBody>
                  <a:tcPr/>
                </a:tc>
                <a:tc>
                  <a:txBody>
                    <a:bodyPr/>
                    <a:lstStyle/>
                    <a:p>
                      <a:pPr algn="ctr"/>
                      <a:r>
                        <a:rPr lang="tr-TR"/>
                        <a:t>2</a:t>
                      </a:r>
                    </a:p>
                  </a:txBody>
                  <a:tcPr/>
                </a:tc>
                <a:tc>
                  <a:txBody>
                    <a:bodyPr/>
                    <a:lstStyle/>
                    <a:p>
                      <a:pPr algn="ctr"/>
                      <a:r>
                        <a:rPr lang="tr-TR"/>
                        <a:t>3</a:t>
                      </a:r>
                    </a:p>
                  </a:txBody>
                  <a:tcPr/>
                </a:tc>
                <a:tc>
                  <a:txBody>
                    <a:bodyPr/>
                    <a:lstStyle/>
                    <a:p>
                      <a:pPr algn="ctr"/>
                      <a:r>
                        <a:rPr lang="tr-TR"/>
                        <a:t>-</a:t>
                      </a:r>
                    </a:p>
                  </a:txBody>
                  <a:tcPr/>
                </a:tc>
                <a:tc>
                  <a:txBody>
                    <a:bodyPr/>
                    <a:lstStyle/>
                    <a:p>
                      <a:pPr algn="ctr"/>
                      <a:r>
                        <a:rPr lang="tr-TR"/>
                        <a:t>5</a:t>
                      </a:r>
                    </a:p>
                  </a:txBody>
                  <a:tcPr/>
                </a:tc>
                <a:extLst>
                  <a:ext uri="{0D108BD9-81ED-4DB2-BD59-A6C34878D82A}">
                    <a16:rowId xmlns:a16="http://schemas.microsoft.com/office/drawing/2014/main" val="4026539883"/>
                  </a:ext>
                </a:extLst>
              </a:tr>
              <a:tr h="370840">
                <a:tc>
                  <a:txBody>
                    <a:bodyPr/>
                    <a:lstStyle/>
                    <a:p>
                      <a:r>
                        <a:rPr lang="tr-TR"/>
                        <a:t>5</a:t>
                      </a:r>
                    </a:p>
                  </a:txBody>
                  <a:tcPr/>
                </a:tc>
                <a:tc>
                  <a:txBody>
                    <a:bodyPr/>
                    <a:lstStyle/>
                    <a:p>
                      <a:pPr algn="r"/>
                      <a:r>
                        <a:rPr lang="tr-TR"/>
                        <a:t>12</a:t>
                      </a:r>
                    </a:p>
                  </a:txBody>
                  <a:tcPr/>
                </a:tc>
                <a:tc>
                  <a:txBody>
                    <a:bodyPr/>
                    <a:lstStyle/>
                    <a:p>
                      <a:pPr algn="r"/>
                      <a:r>
                        <a:rPr lang="tr-TR"/>
                        <a:t>9</a:t>
                      </a:r>
                    </a:p>
                  </a:txBody>
                  <a:tcPr/>
                </a:tc>
                <a:tc>
                  <a:txBody>
                    <a:bodyPr/>
                    <a:lstStyle/>
                    <a:p>
                      <a:pPr algn="r"/>
                      <a:r>
                        <a:rPr lang="tr-TR"/>
                        <a:t>10</a:t>
                      </a:r>
                    </a:p>
                  </a:txBody>
                  <a:tcPr/>
                </a:tc>
                <a:tc>
                  <a:txBody>
                    <a:bodyPr/>
                    <a:lstStyle/>
                    <a:p>
                      <a:pPr algn="r"/>
                      <a:r>
                        <a:rPr lang="tr-TR"/>
                        <a:t>4</a:t>
                      </a:r>
                    </a:p>
                  </a:txBody>
                  <a:tcPr/>
                </a:tc>
                <a:tc>
                  <a:txBody>
                    <a:bodyPr/>
                    <a:lstStyle/>
                    <a:p>
                      <a:pPr algn="r"/>
                      <a:r>
                        <a:rPr lang="tr-TR"/>
                        <a:t>-</a:t>
                      </a:r>
                    </a:p>
                  </a:txBody>
                  <a:tcPr/>
                </a:tc>
                <a:tc>
                  <a:txBody>
                    <a:bodyPr/>
                    <a:lstStyle/>
                    <a:p>
                      <a:endParaRPr lang="tr-T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tc>
                  <a:txBody>
                    <a:bodyPr/>
                    <a:lstStyle/>
                    <a:p>
                      <a:pPr algn="ctr"/>
                      <a:r>
                        <a:rPr lang="tr-TR"/>
                        <a:t>4</a:t>
                      </a:r>
                    </a:p>
                  </a:txBody>
                  <a:tcPr/>
                </a:tc>
                <a:tc>
                  <a:txBody>
                    <a:bodyPr/>
                    <a:lstStyle/>
                    <a:p>
                      <a:pPr algn="ctr"/>
                      <a:r>
                        <a:rPr lang="tr-TR"/>
                        <a:t>-</a:t>
                      </a:r>
                    </a:p>
                  </a:txBody>
                  <a:tcPr/>
                </a:tc>
                <a:extLst>
                  <a:ext uri="{0D108BD9-81ED-4DB2-BD59-A6C34878D82A}">
                    <a16:rowId xmlns:a16="http://schemas.microsoft.com/office/drawing/2014/main" val="3258424227"/>
                  </a:ext>
                </a:extLst>
              </a:tr>
            </a:tbl>
          </a:graphicData>
        </a:graphic>
      </p:graphicFrame>
    </p:spTree>
    <p:extLst>
      <p:ext uri="{BB962C8B-B14F-4D97-AF65-F5344CB8AC3E}">
        <p14:creationId xmlns:p14="http://schemas.microsoft.com/office/powerpoint/2010/main" val="1103592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E4DFA-B7DC-423E-A2FA-54E426C2D439}"/>
              </a:ext>
            </a:extLst>
          </p:cNvPr>
          <p:cNvSpPr>
            <a:spLocks noGrp="1"/>
          </p:cNvSpPr>
          <p:nvPr>
            <p:ph type="ctrTitle"/>
          </p:nvPr>
        </p:nvSpPr>
        <p:spPr/>
        <p:txBody>
          <a:bodyPr/>
          <a:lstStyle/>
          <a:p>
            <a:r>
              <a:rPr lang="tr-TR" dirty="0">
                <a:solidFill>
                  <a:srgbClr val="EA6131"/>
                </a:solidFill>
              </a:rPr>
              <a:t>C</a:t>
            </a:r>
            <a:r>
              <a:rPr lang="tr-TR" dirty="0"/>
              <a:t>PM</a:t>
            </a:r>
          </a:p>
        </p:txBody>
      </p:sp>
      <p:sp>
        <p:nvSpPr>
          <p:cNvPr id="5" name="Text Placeholder 4">
            <a:extLst>
              <a:ext uri="{FF2B5EF4-FFF2-40B4-BE49-F238E27FC236}">
                <a16:creationId xmlns:a16="http://schemas.microsoft.com/office/drawing/2014/main" id="{5F9DE77A-2C78-4B2E-8B60-0AE517E30109}"/>
              </a:ext>
            </a:extLst>
          </p:cNvPr>
          <p:cNvSpPr>
            <a:spLocks noGrp="1"/>
          </p:cNvSpPr>
          <p:nvPr>
            <p:ph type="body" idx="4294967295"/>
          </p:nvPr>
        </p:nvSpPr>
        <p:spPr>
          <a:xfrm>
            <a:off x="755576" y="3740624"/>
            <a:ext cx="7064375" cy="1692275"/>
          </a:xfrm>
        </p:spPr>
        <p:txBody>
          <a:bodyPr/>
          <a:lstStyle/>
          <a:p>
            <a:r>
              <a:rPr lang="tr-TR" dirty="0"/>
              <a:t>Critical </a:t>
            </a:r>
            <a:r>
              <a:rPr lang="tr-TR" dirty="0" err="1"/>
              <a:t>Path</a:t>
            </a:r>
            <a:r>
              <a:rPr lang="tr-TR" dirty="0"/>
              <a:t> </a:t>
            </a:r>
            <a:r>
              <a:rPr lang="tr-TR" dirty="0" err="1"/>
              <a:t>Method</a:t>
            </a:r>
            <a:endParaRPr lang="tr-TR" dirty="0"/>
          </a:p>
        </p:txBody>
      </p:sp>
    </p:spTree>
    <p:extLst>
      <p:ext uri="{BB962C8B-B14F-4D97-AF65-F5344CB8AC3E}">
        <p14:creationId xmlns:p14="http://schemas.microsoft.com/office/powerpoint/2010/main" val="1838712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2F53C35-48BB-4AD8-9045-CC08CF435A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A</a:t>
            </a:r>
          </a:p>
        </p:txBody>
      </p:sp>
      <p:sp>
        <p:nvSpPr>
          <p:cNvPr id="5" name="Oval 4">
            <a:extLst>
              <a:ext uri="{FF2B5EF4-FFF2-40B4-BE49-F238E27FC236}">
                <a16:creationId xmlns:a16="http://schemas.microsoft.com/office/drawing/2014/main" id="{DC514272-5882-4B17-9316-A29F0ABB71B5}"/>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B</a:t>
            </a:r>
          </a:p>
        </p:txBody>
      </p:sp>
      <p:sp>
        <p:nvSpPr>
          <p:cNvPr id="6" name="Oval 5">
            <a:extLst>
              <a:ext uri="{FF2B5EF4-FFF2-40B4-BE49-F238E27FC236}">
                <a16:creationId xmlns:a16="http://schemas.microsoft.com/office/drawing/2014/main" id="{FFB99022-CCF4-4147-910F-0EB055AD45A1}"/>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C</a:t>
            </a:r>
          </a:p>
        </p:txBody>
      </p:sp>
      <p:sp>
        <p:nvSpPr>
          <p:cNvPr id="7" name="Oval 6">
            <a:extLst>
              <a:ext uri="{FF2B5EF4-FFF2-40B4-BE49-F238E27FC236}">
                <a16:creationId xmlns:a16="http://schemas.microsoft.com/office/drawing/2014/main" id="{1C084710-E444-4C4D-BAC6-268BEBACC0E2}"/>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I</a:t>
            </a:r>
          </a:p>
        </p:txBody>
      </p:sp>
      <p:sp>
        <p:nvSpPr>
          <p:cNvPr id="8" name="Oval 7">
            <a:extLst>
              <a:ext uri="{FF2B5EF4-FFF2-40B4-BE49-F238E27FC236}">
                <a16:creationId xmlns:a16="http://schemas.microsoft.com/office/drawing/2014/main" id="{086EF1AF-BE0A-4A41-A168-0C04BB82D3BE}"/>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E</a:t>
            </a:r>
          </a:p>
        </p:txBody>
      </p:sp>
      <p:sp>
        <p:nvSpPr>
          <p:cNvPr id="9" name="Oval 8">
            <a:extLst>
              <a:ext uri="{FF2B5EF4-FFF2-40B4-BE49-F238E27FC236}">
                <a16:creationId xmlns:a16="http://schemas.microsoft.com/office/drawing/2014/main" id="{6226FEA5-66EC-4ACF-9858-BEEC427B624E}"/>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D</a:t>
            </a:r>
          </a:p>
        </p:txBody>
      </p:sp>
      <p:sp>
        <p:nvSpPr>
          <p:cNvPr id="10" name="Oval 9">
            <a:extLst>
              <a:ext uri="{FF2B5EF4-FFF2-40B4-BE49-F238E27FC236}">
                <a16:creationId xmlns:a16="http://schemas.microsoft.com/office/drawing/2014/main" id="{C36F33A0-B5A8-44FA-965E-CFBE0EFA27B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G</a:t>
            </a:r>
          </a:p>
        </p:txBody>
      </p:sp>
      <p:sp>
        <p:nvSpPr>
          <p:cNvPr id="11" name="Oval 10">
            <a:extLst>
              <a:ext uri="{FF2B5EF4-FFF2-40B4-BE49-F238E27FC236}">
                <a16:creationId xmlns:a16="http://schemas.microsoft.com/office/drawing/2014/main" id="{9AE279A3-3EBD-44C7-98F3-5AC660D95E3B}"/>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J</a:t>
            </a:r>
          </a:p>
        </p:txBody>
      </p:sp>
      <p:cxnSp>
        <p:nvCxnSpPr>
          <p:cNvPr id="13" name="Straight Arrow Connector 12">
            <a:extLst>
              <a:ext uri="{FF2B5EF4-FFF2-40B4-BE49-F238E27FC236}">
                <a16:creationId xmlns:a16="http://schemas.microsoft.com/office/drawing/2014/main" id="{D5AE70DE-E13E-4B7E-8DF5-5DA65B9CE622}"/>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3C8F7C-8B70-4411-BA82-693AA0D20CD8}"/>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05D3F5-9505-46F2-BB16-39B6F6B8C538}"/>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15777-93D0-47DF-9D80-3763AAFD0811}"/>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65D531-83A8-4EE8-90D3-E6204341BB75}"/>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1E2B1C0-8592-44AC-9219-7192CC765ACC}"/>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F</a:t>
            </a:r>
          </a:p>
        </p:txBody>
      </p:sp>
      <p:cxnSp>
        <p:nvCxnSpPr>
          <p:cNvPr id="25" name="Straight Arrow Connector 24">
            <a:extLst>
              <a:ext uri="{FF2B5EF4-FFF2-40B4-BE49-F238E27FC236}">
                <a16:creationId xmlns:a16="http://schemas.microsoft.com/office/drawing/2014/main" id="{9D6A64EC-DFC0-4C9E-A325-98ABA74A0FB0}"/>
              </a:ext>
            </a:extLst>
          </p:cNvPr>
          <p:cNvCxnSpPr>
            <a:stCxn id="8" idx="6"/>
            <a:endCxn id="23"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160AB5F-B7F0-408C-9898-C51376448BB7}"/>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H</a:t>
            </a:r>
          </a:p>
        </p:txBody>
      </p:sp>
      <p:cxnSp>
        <p:nvCxnSpPr>
          <p:cNvPr id="28" name="Straight Arrow Connector 27">
            <a:extLst>
              <a:ext uri="{FF2B5EF4-FFF2-40B4-BE49-F238E27FC236}">
                <a16:creationId xmlns:a16="http://schemas.microsoft.com/office/drawing/2014/main" id="{FEF37A9D-5767-48DD-A03A-4BB986B2CD04}"/>
              </a:ext>
            </a:extLst>
          </p:cNvPr>
          <p:cNvCxnSpPr>
            <a:stCxn id="8" idx="6"/>
            <a:endCxn id="26"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5C307D-4178-4039-9377-4F94C280C518}"/>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9F4DBE-3F5F-45CC-A8DC-AEC5063CC1B0}"/>
              </a:ext>
            </a:extLst>
          </p:cNvPr>
          <p:cNvCxnSpPr>
            <a:stCxn id="10" idx="6"/>
            <a:endCxn id="26"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1D8D11-A473-48E8-B01D-57B1970C4D68}"/>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045E8E-3E98-4637-A4AC-96799E988D67}"/>
              </a:ext>
            </a:extLst>
          </p:cNvPr>
          <p:cNvCxnSpPr>
            <a:stCxn id="23"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38C82C9-FDFA-403B-809B-90490EA3D8B3}"/>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K</a:t>
            </a:r>
          </a:p>
        </p:txBody>
      </p:sp>
      <p:sp>
        <p:nvSpPr>
          <p:cNvPr id="40" name="Oval 39">
            <a:extLst>
              <a:ext uri="{FF2B5EF4-FFF2-40B4-BE49-F238E27FC236}">
                <a16:creationId xmlns:a16="http://schemas.microsoft.com/office/drawing/2014/main" id="{92205846-FCF8-41C3-8EF5-C8641F6CC161}"/>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L</a:t>
            </a:r>
          </a:p>
        </p:txBody>
      </p:sp>
      <p:sp>
        <p:nvSpPr>
          <p:cNvPr id="41" name="Oval 40">
            <a:extLst>
              <a:ext uri="{FF2B5EF4-FFF2-40B4-BE49-F238E27FC236}">
                <a16:creationId xmlns:a16="http://schemas.microsoft.com/office/drawing/2014/main" id="{B4DF3CA2-600E-4EC2-90EC-43815A1CAA2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N</a:t>
            </a:r>
          </a:p>
        </p:txBody>
      </p:sp>
      <p:cxnSp>
        <p:nvCxnSpPr>
          <p:cNvPr id="43" name="Straight Arrow Connector 42">
            <a:extLst>
              <a:ext uri="{FF2B5EF4-FFF2-40B4-BE49-F238E27FC236}">
                <a16:creationId xmlns:a16="http://schemas.microsoft.com/office/drawing/2014/main" id="{D89BCD72-CF04-46EA-8B2E-06195E7DCEA9}"/>
              </a:ext>
            </a:extLst>
          </p:cNvPr>
          <p:cNvCxnSpPr>
            <a:stCxn id="11" idx="6"/>
            <a:endCxn id="40"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C9B6AF-0172-49A8-BBAC-399120139575}"/>
              </a:ext>
            </a:extLst>
          </p:cNvPr>
          <p:cNvCxnSpPr>
            <a:stCxn id="11" idx="6"/>
            <a:endCxn id="39"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88E2CB-3A5E-4A70-AA59-95917B5DB22A}"/>
              </a:ext>
            </a:extLst>
          </p:cNvPr>
          <p:cNvCxnSpPr>
            <a:stCxn id="40" idx="6"/>
            <a:endCxn id="41"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18A323-17E2-4F59-84F3-5978251B23DF}"/>
              </a:ext>
            </a:extLst>
          </p:cNvPr>
          <p:cNvCxnSpPr>
            <a:stCxn id="39" idx="6"/>
            <a:endCxn id="41"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9836114-A5D7-49F9-8070-8A9BEF0D5CF8}"/>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O</a:t>
            </a:r>
          </a:p>
        </p:txBody>
      </p:sp>
      <p:sp>
        <p:nvSpPr>
          <p:cNvPr id="51" name="Oval 50">
            <a:extLst>
              <a:ext uri="{FF2B5EF4-FFF2-40B4-BE49-F238E27FC236}">
                <a16:creationId xmlns:a16="http://schemas.microsoft.com/office/drawing/2014/main" id="{2FC7CB6B-3864-431B-8043-581BF45E1FB9}"/>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M</a:t>
            </a:r>
          </a:p>
        </p:txBody>
      </p:sp>
      <p:cxnSp>
        <p:nvCxnSpPr>
          <p:cNvPr id="53" name="Straight Arrow Connector 52">
            <a:extLst>
              <a:ext uri="{FF2B5EF4-FFF2-40B4-BE49-F238E27FC236}">
                <a16:creationId xmlns:a16="http://schemas.microsoft.com/office/drawing/2014/main" id="{CDAE5AF7-513A-423F-AE22-F62310944E78}"/>
              </a:ext>
            </a:extLst>
          </p:cNvPr>
          <p:cNvCxnSpPr>
            <a:stCxn id="26" idx="6"/>
            <a:endCxn id="5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7DA4C5-0308-4550-976A-D775EC32C9B5}"/>
              </a:ext>
            </a:extLst>
          </p:cNvPr>
          <p:cNvCxnSpPr>
            <a:stCxn id="51" idx="6"/>
            <a:endCxn id="5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E598F-C721-4EEE-8BD0-4835B274D837}"/>
              </a:ext>
            </a:extLst>
          </p:cNvPr>
          <p:cNvCxnSpPr>
            <a:stCxn id="41" idx="5"/>
            <a:endCxn id="5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4FB58F-7D87-47A6-8C89-116500A35699}"/>
              </a:ext>
            </a:extLst>
          </p:cNvPr>
          <p:cNvSpPr txBox="1"/>
          <p:nvPr/>
        </p:nvSpPr>
        <p:spPr>
          <a:xfrm>
            <a:off x="5168402" y="3351446"/>
            <a:ext cx="237566" cy="219291"/>
          </a:xfrm>
          <a:prstGeom prst="rect">
            <a:avLst/>
          </a:prstGeom>
          <a:noFill/>
        </p:spPr>
        <p:txBody>
          <a:bodyPr wrap="none" rtlCol="0">
            <a:spAutoFit/>
          </a:bodyPr>
          <a:lstStyle/>
          <a:p>
            <a:r>
              <a:rPr lang="tr-TR" sz="825" dirty="0"/>
              <a:t>5</a:t>
            </a:r>
          </a:p>
        </p:txBody>
      </p:sp>
      <p:sp>
        <p:nvSpPr>
          <p:cNvPr id="59" name="TextBox 58">
            <a:extLst>
              <a:ext uri="{FF2B5EF4-FFF2-40B4-BE49-F238E27FC236}">
                <a16:creationId xmlns:a16="http://schemas.microsoft.com/office/drawing/2014/main" id="{E7C63234-DB51-4691-BB7E-019647967067}"/>
              </a:ext>
            </a:extLst>
          </p:cNvPr>
          <p:cNvSpPr txBox="1"/>
          <p:nvPr/>
        </p:nvSpPr>
        <p:spPr>
          <a:xfrm>
            <a:off x="1388235" y="3082893"/>
            <a:ext cx="237566" cy="219291"/>
          </a:xfrm>
          <a:prstGeom prst="rect">
            <a:avLst/>
          </a:prstGeom>
          <a:noFill/>
        </p:spPr>
        <p:txBody>
          <a:bodyPr wrap="none" rtlCol="0">
            <a:spAutoFit/>
          </a:bodyPr>
          <a:lstStyle/>
          <a:p>
            <a:r>
              <a:rPr lang="tr-TR" sz="825" dirty="0"/>
              <a:t>4</a:t>
            </a:r>
          </a:p>
        </p:txBody>
      </p:sp>
      <p:sp>
        <p:nvSpPr>
          <p:cNvPr id="60" name="TextBox 59">
            <a:extLst>
              <a:ext uri="{FF2B5EF4-FFF2-40B4-BE49-F238E27FC236}">
                <a16:creationId xmlns:a16="http://schemas.microsoft.com/office/drawing/2014/main" id="{3B3582D5-6F9A-4C4F-9A13-251B23941F2B}"/>
              </a:ext>
            </a:extLst>
          </p:cNvPr>
          <p:cNvSpPr txBox="1"/>
          <p:nvPr/>
        </p:nvSpPr>
        <p:spPr>
          <a:xfrm>
            <a:off x="1989190" y="2784921"/>
            <a:ext cx="237566" cy="219291"/>
          </a:xfrm>
          <a:prstGeom prst="rect">
            <a:avLst/>
          </a:prstGeom>
          <a:noFill/>
        </p:spPr>
        <p:txBody>
          <a:bodyPr wrap="none" rtlCol="0">
            <a:spAutoFit/>
          </a:bodyPr>
          <a:lstStyle/>
          <a:p>
            <a:r>
              <a:rPr lang="tr-TR" sz="825" dirty="0"/>
              <a:t>6</a:t>
            </a:r>
          </a:p>
        </p:txBody>
      </p:sp>
      <p:sp>
        <p:nvSpPr>
          <p:cNvPr id="61" name="TextBox 60">
            <a:extLst>
              <a:ext uri="{FF2B5EF4-FFF2-40B4-BE49-F238E27FC236}">
                <a16:creationId xmlns:a16="http://schemas.microsoft.com/office/drawing/2014/main" id="{5E3DD667-FA64-4484-AA9B-91291D92C5C0}"/>
              </a:ext>
            </a:extLst>
          </p:cNvPr>
          <p:cNvSpPr txBox="1"/>
          <p:nvPr/>
        </p:nvSpPr>
        <p:spPr>
          <a:xfrm>
            <a:off x="1999909" y="3081763"/>
            <a:ext cx="237566" cy="219291"/>
          </a:xfrm>
          <a:prstGeom prst="rect">
            <a:avLst/>
          </a:prstGeom>
          <a:noFill/>
        </p:spPr>
        <p:txBody>
          <a:bodyPr wrap="none" rtlCol="0">
            <a:spAutoFit/>
          </a:bodyPr>
          <a:lstStyle/>
          <a:p>
            <a:r>
              <a:rPr lang="tr-TR" sz="825" dirty="0"/>
              <a:t>3</a:t>
            </a:r>
          </a:p>
        </p:txBody>
      </p:sp>
      <p:sp>
        <p:nvSpPr>
          <p:cNvPr id="62" name="TextBox 61">
            <a:extLst>
              <a:ext uri="{FF2B5EF4-FFF2-40B4-BE49-F238E27FC236}">
                <a16:creationId xmlns:a16="http://schemas.microsoft.com/office/drawing/2014/main" id="{89A44205-6D22-4ED0-9516-804C0AD5F89F}"/>
              </a:ext>
            </a:extLst>
          </p:cNvPr>
          <p:cNvSpPr txBox="1"/>
          <p:nvPr/>
        </p:nvSpPr>
        <p:spPr>
          <a:xfrm>
            <a:off x="2125002" y="3482644"/>
            <a:ext cx="237566" cy="219291"/>
          </a:xfrm>
          <a:prstGeom prst="rect">
            <a:avLst/>
          </a:prstGeom>
          <a:noFill/>
        </p:spPr>
        <p:txBody>
          <a:bodyPr wrap="none" rtlCol="0">
            <a:spAutoFit/>
          </a:bodyPr>
          <a:lstStyle/>
          <a:p>
            <a:r>
              <a:rPr lang="tr-TR" sz="825" dirty="0"/>
              <a:t>7</a:t>
            </a:r>
          </a:p>
        </p:txBody>
      </p:sp>
      <p:sp>
        <p:nvSpPr>
          <p:cNvPr id="63" name="TextBox 62">
            <a:extLst>
              <a:ext uri="{FF2B5EF4-FFF2-40B4-BE49-F238E27FC236}">
                <a16:creationId xmlns:a16="http://schemas.microsoft.com/office/drawing/2014/main" id="{C085E4F9-C1B4-4E4C-BC46-6BEE75AD6795}"/>
              </a:ext>
            </a:extLst>
          </p:cNvPr>
          <p:cNvSpPr txBox="1"/>
          <p:nvPr/>
        </p:nvSpPr>
        <p:spPr>
          <a:xfrm>
            <a:off x="3054051" y="2442227"/>
            <a:ext cx="237566" cy="219291"/>
          </a:xfrm>
          <a:prstGeom prst="rect">
            <a:avLst/>
          </a:prstGeom>
          <a:noFill/>
        </p:spPr>
        <p:txBody>
          <a:bodyPr wrap="none" rtlCol="0">
            <a:spAutoFit/>
          </a:bodyPr>
          <a:lstStyle/>
          <a:p>
            <a:r>
              <a:rPr lang="tr-TR" sz="825" dirty="0"/>
              <a:t>4</a:t>
            </a:r>
          </a:p>
        </p:txBody>
      </p:sp>
      <p:sp>
        <p:nvSpPr>
          <p:cNvPr id="64" name="TextBox 63">
            <a:extLst>
              <a:ext uri="{FF2B5EF4-FFF2-40B4-BE49-F238E27FC236}">
                <a16:creationId xmlns:a16="http://schemas.microsoft.com/office/drawing/2014/main" id="{255D5318-4C63-4843-BA64-089107B7B67E}"/>
              </a:ext>
            </a:extLst>
          </p:cNvPr>
          <p:cNvSpPr txBox="1"/>
          <p:nvPr/>
        </p:nvSpPr>
        <p:spPr>
          <a:xfrm>
            <a:off x="2654952" y="2996905"/>
            <a:ext cx="237566" cy="219291"/>
          </a:xfrm>
          <a:prstGeom prst="rect">
            <a:avLst/>
          </a:prstGeom>
          <a:noFill/>
        </p:spPr>
        <p:txBody>
          <a:bodyPr wrap="none" rtlCol="0">
            <a:spAutoFit/>
          </a:bodyPr>
          <a:lstStyle/>
          <a:p>
            <a:r>
              <a:rPr lang="tr-TR" sz="825" dirty="0"/>
              <a:t>6</a:t>
            </a:r>
          </a:p>
        </p:txBody>
      </p:sp>
      <p:sp>
        <p:nvSpPr>
          <p:cNvPr id="65" name="TextBox 64">
            <a:extLst>
              <a:ext uri="{FF2B5EF4-FFF2-40B4-BE49-F238E27FC236}">
                <a16:creationId xmlns:a16="http://schemas.microsoft.com/office/drawing/2014/main" id="{3DD7A899-A71A-4DBC-A7F5-5BA65634A98C}"/>
              </a:ext>
            </a:extLst>
          </p:cNvPr>
          <p:cNvSpPr txBox="1"/>
          <p:nvPr/>
        </p:nvSpPr>
        <p:spPr>
          <a:xfrm>
            <a:off x="3569783" y="3652273"/>
            <a:ext cx="237566" cy="219291"/>
          </a:xfrm>
          <a:prstGeom prst="rect">
            <a:avLst/>
          </a:prstGeom>
          <a:noFill/>
        </p:spPr>
        <p:txBody>
          <a:bodyPr wrap="none" rtlCol="0">
            <a:spAutoFit/>
          </a:bodyPr>
          <a:lstStyle/>
          <a:p>
            <a:r>
              <a:rPr lang="tr-TR" sz="825" dirty="0"/>
              <a:t>1</a:t>
            </a:r>
          </a:p>
        </p:txBody>
      </p:sp>
      <p:sp>
        <p:nvSpPr>
          <p:cNvPr id="66" name="TextBox 65">
            <a:extLst>
              <a:ext uri="{FF2B5EF4-FFF2-40B4-BE49-F238E27FC236}">
                <a16:creationId xmlns:a16="http://schemas.microsoft.com/office/drawing/2014/main" id="{BD5838CC-D0A3-4A74-9136-2C9EFD47AB0D}"/>
              </a:ext>
            </a:extLst>
          </p:cNvPr>
          <p:cNvSpPr txBox="1"/>
          <p:nvPr/>
        </p:nvSpPr>
        <p:spPr>
          <a:xfrm>
            <a:off x="3357372" y="3351447"/>
            <a:ext cx="237566" cy="219291"/>
          </a:xfrm>
          <a:prstGeom prst="rect">
            <a:avLst/>
          </a:prstGeom>
          <a:noFill/>
        </p:spPr>
        <p:txBody>
          <a:bodyPr wrap="none" rtlCol="0">
            <a:spAutoFit/>
          </a:bodyPr>
          <a:lstStyle/>
          <a:p>
            <a:r>
              <a:rPr lang="tr-TR" sz="825" dirty="0"/>
              <a:t>5</a:t>
            </a:r>
          </a:p>
        </p:txBody>
      </p:sp>
      <p:sp>
        <p:nvSpPr>
          <p:cNvPr id="67" name="TextBox 66">
            <a:extLst>
              <a:ext uri="{FF2B5EF4-FFF2-40B4-BE49-F238E27FC236}">
                <a16:creationId xmlns:a16="http://schemas.microsoft.com/office/drawing/2014/main" id="{4D12F0DE-44AD-49B7-8C82-93F3E7D99129}"/>
              </a:ext>
            </a:extLst>
          </p:cNvPr>
          <p:cNvSpPr txBox="1"/>
          <p:nvPr/>
        </p:nvSpPr>
        <p:spPr>
          <a:xfrm>
            <a:off x="4326597" y="3508046"/>
            <a:ext cx="237566" cy="219291"/>
          </a:xfrm>
          <a:prstGeom prst="rect">
            <a:avLst/>
          </a:prstGeom>
          <a:noFill/>
        </p:spPr>
        <p:txBody>
          <a:bodyPr wrap="none" rtlCol="0">
            <a:spAutoFit/>
          </a:bodyPr>
          <a:lstStyle/>
          <a:p>
            <a:r>
              <a:rPr lang="tr-TR" sz="825" dirty="0"/>
              <a:t>2</a:t>
            </a:r>
          </a:p>
        </p:txBody>
      </p:sp>
      <p:sp>
        <p:nvSpPr>
          <p:cNvPr id="68" name="TextBox 67">
            <a:extLst>
              <a:ext uri="{FF2B5EF4-FFF2-40B4-BE49-F238E27FC236}">
                <a16:creationId xmlns:a16="http://schemas.microsoft.com/office/drawing/2014/main" id="{6F90B2C9-7183-4251-8C33-BF1D0C8638C8}"/>
              </a:ext>
            </a:extLst>
          </p:cNvPr>
          <p:cNvSpPr txBox="1"/>
          <p:nvPr/>
        </p:nvSpPr>
        <p:spPr>
          <a:xfrm>
            <a:off x="791761" y="3082222"/>
            <a:ext cx="237566" cy="219291"/>
          </a:xfrm>
          <a:prstGeom prst="rect">
            <a:avLst/>
          </a:prstGeom>
          <a:noFill/>
        </p:spPr>
        <p:txBody>
          <a:bodyPr wrap="none" rtlCol="0">
            <a:spAutoFit/>
          </a:bodyPr>
          <a:lstStyle/>
          <a:p>
            <a:r>
              <a:rPr lang="tr-TR" sz="825" dirty="0"/>
              <a:t>2</a:t>
            </a:r>
          </a:p>
        </p:txBody>
      </p:sp>
      <p:sp>
        <p:nvSpPr>
          <p:cNvPr id="69" name="TextBox 68">
            <a:extLst>
              <a:ext uri="{FF2B5EF4-FFF2-40B4-BE49-F238E27FC236}">
                <a16:creationId xmlns:a16="http://schemas.microsoft.com/office/drawing/2014/main" id="{61E111F3-D0FB-473D-9A0A-2A717A1F930B}"/>
              </a:ext>
            </a:extLst>
          </p:cNvPr>
          <p:cNvSpPr txBox="1"/>
          <p:nvPr/>
        </p:nvSpPr>
        <p:spPr>
          <a:xfrm>
            <a:off x="4326597" y="2260430"/>
            <a:ext cx="290464" cy="219291"/>
          </a:xfrm>
          <a:prstGeom prst="rect">
            <a:avLst/>
          </a:prstGeom>
          <a:noFill/>
        </p:spPr>
        <p:txBody>
          <a:bodyPr wrap="none" rtlCol="0">
            <a:spAutoFit/>
          </a:bodyPr>
          <a:lstStyle/>
          <a:p>
            <a:r>
              <a:rPr lang="tr-TR" sz="825" dirty="0"/>
              <a:t>10</a:t>
            </a:r>
          </a:p>
        </p:txBody>
      </p:sp>
      <p:sp>
        <p:nvSpPr>
          <p:cNvPr id="70" name="TextBox 69">
            <a:extLst>
              <a:ext uri="{FF2B5EF4-FFF2-40B4-BE49-F238E27FC236}">
                <a16:creationId xmlns:a16="http://schemas.microsoft.com/office/drawing/2014/main" id="{76FDA8A9-80EC-458E-B095-565A18C1E9FE}"/>
              </a:ext>
            </a:extLst>
          </p:cNvPr>
          <p:cNvSpPr txBox="1"/>
          <p:nvPr/>
        </p:nvSpPr>
        <p:spPr>
          <a:xfrm>
            <a:off x="4388704" y="2581775"/>
            <a:ext cx="237566" cy="219291"/>
          </a:xfrm>
          <a:prstGeom prst="rect">
            <a:avLst/>
          </a:prstGeom>
          <a:noFill/>
        </p:spPr>
        <p:txBody>
          <a:bodyPr wrap="none" rtlCol="0">
            <a:spAutoFit/>
          </a:bodyPr>
          <a:lstStyle/>
          <a:p>
            <a:r>
              <a:rPr lang="tr-TR" sz="825" dirty="0"/>
              <a:t>2</a:t>
            </a:r>
          </a:p>
        </p:txBody>
      </p:sp>
      <p:sp>
        <p:nvSpPr>
          <p:cNvPr id="71" name="TextBox 70">
            <a:extLst>
              <a:ext uri="{FF2B5EF4-FFF2-40B4-BE49-F238E27FC236}">
                <a16:creationId xmlns:a16="http://schemas.microsoft.com/office/drawing/2014/main" id="{C4BBD893-AC7C-4E6F-9C0E-173918254D8C}"/>
              </a:ext>
            </a:extLst>
          </p:cNvPr>
          <p:cNvSpPr txBox="1"/>
          <p:nvPr/>
        </p:nvSpPr>
        <p:spPr>
          <a:xfrm>
            <a:off x="5126001" y="2273242"/>
            <a:ext cx="237566" cy="219291"/>
          </a:xfrm>
          <a:prstGeom prst="rect">
            <a:avLst/>
          </a:prstGeom>
          <a:noFill/>
        </p:spPr>
        <p:txBody>
          <a:bodyPr wrap="none" rtlCol="0">
            <a:spAutoFit/>
          </a:bodyPr>
          <a:lstStyle/>
          <a:p>
            <a:r>
              <a:rPr lang="tr-TR" sz="825" dirty="0"/>
              <a:t>2</a:t>
            </a:r>
          </a:p>
        </p:txBody>
      </p:sp>
      <p:sp>
        <p:nvSpPr>
          <p:cNvPr id="72" name="TextBox 71">
            <a:extLst>
              <a:ext uri="{FF2B5EF4-FFF2-40B4-BE49-F238E27FC236}">
                <a16:creationId xmlns:a16="http://schemas.microsoft.com/office/drawing/2014/main" id="{98CE79ED-A3BA-4DEA-8BDE-A1D2268C7A1C}"/>
              </a:ext>
            </a:extLst>
          </p:cNvPr>
          <p:cNvSpPr txBox="1"/>
          <p:nvPr/>
        </p:nvSpPr>
        <p:spPr>
          <a:xfrm>
            <a:off x="5748826" y="2812778"/>
            <a:ext cx="237566" cy="219291"/>
          </a:xfrm>
          <a:prstGeom prst="rect">
            <a:avLst/>
          </a:prstGeom>
          <a:noFill/>
        </p:spPr>
        <p:txBody>
          <a:bodyPr wrap="none" rtlCol="0">
            <a:spAutoFit/>
          </a:bodyPr>
          <a:lstStyle/>
          <a:p>
            <a:r>
              <a:rPr lang="tr-TR" sz="825" dirty="0"/>
              <a:t>7</a:t>
            </a:r>
          </a:p>
        </p:txBody>
      </p:sp>
      <p:sp>
        <p:nvSpPr>
          <p:cNvPr id="73" name="TextBox 72">
            <a:extLst>
              <a:ext uri="{FF2B5EF4-FFF2-40B4-BE49-F238E27FC236}">
                <a16:creationId xmlns:a16="http://schemas.microsoft.com/office/drawing/2014/main" id="{43071AC8-0134-49D2-A17B-845850559C0C}"/>
              </a:ext>
            </a:extLst>
          </p:cNvPr>
          <p:cNvSpPr txBox="1"/>
          <p:nvPr/>
        </p:nvSpPr>
        <p:spPr>
          <a:xfrm>
            <a:off x="3402055" y="2698145"/>
            <a:ext cx="237566" cy="219291"/>
          </a:xfrm>
          <a:prstGeom prst="rect">
            <a:avLst/>
          </a:prstGeom>
          <a:noFill/>
        </p:spPr>
        <p:txBody>
          <a:bodyPr wrap="none" rtlCol="0">
            <a:spAutoFit/>
          </a:bodyPr>
          <a:lstStyle/>
          <a:p>
            <a:r>
              <a:rPr lang="tr-TR" sz="825" dirty="0"/>
              <a:t>8</a:t>
            </a:r>
          </a:p>
        </p:txBody>
      </p:sp>
      <p:sp>
        <p:nvSpPr>
          <p:cNvPr id="85" name="TextBox 84">
            <a:extLst>
              <a:ext uri="{FF2B5EF4-FFF2-40B4-BE49-F238E27FC236}">
                <a16:creationId xmlns:a16="http://schemas.microsoft.com/office/drawing/2014/main" id="{BDCB0F1E-6FDE-4C96-83A4-DC2696EFAC32}"/>
              </a:ext>
            </a:extLst>
          </p:cNvPr>
          <p:cNvSpPr txBox="1"/>
          <p:nvPr/>
        </p:nvSpPr>
        <p:spPr>
          <a:xfrm>
            <a:off x="2962288" y="3830095"/>
            <a:ext cx="197411" cy="219291"/>
          </a:xfrm>
          <a:prstGeom prst="rect">
            <a:avLst/>
          </a:prstGeom>
          <a:noFill/>
        </p:spPr>
        <p:txBody>
          <a:bodyPr wrap="square" rtlCol="0">
            <a:spAutoFit/>
          </a:bodyPr>
          <a:lstStyle/>
          <a:p>
            <a:r>
              <a:rPr lang="tr-TR" sz="825" dirty="0"/>
              <a:t>6</a:t>
            </a:r>
          </a:p>
        </p:txBody>
      </p:sp>
      <p:sp>
        <p:nvSpPr>
          <p:cNvPr id="92" name="TextBox 91">
            <a:extLst>
              <a:ext uri="{FF2B5EF4-FFF2-40B4-BE49-F238E27FC236}">
                <a16:creationId xmlns:a16="http://schemas.microsoft.com/office/drawing/2014/main" id="{42F5CCCA-DC0B-4E83-9324-8D9CE0E06DCB}"/>
              </a:ext>
            </a:extLst>
          </p:cNvPr>
          <p:cNvSpPr txBox="1"/>
          <p:nvPr/>
        </p:nvSpPr>
        <p:spPr>
          <a:xfrm>
            <a:off x="5021539" y="2580433"/>
            <a:ext cx="237566" cy="219291"/>
          </a:xfrm>
          <a:prstGeom prst="rect">
            <a:avLst/>
          </a:prstGeom>
          <a:noFill/>
        </p:spPr>
        <p:txBody>
          <a:bodyPr wrap="none" rtlCol="0">
            <a:spAutoFit/>
          </a:bodyPr>
          <a:lstStyle/>
          <a:p>
            <a:r>
              <a:rPr lang="tr-TR" sz="825" dirty="0"/>
              <a:t>4</a:t>
            </a:r>
          </a:p>
        </p:txBody>
      </p:sp>
      <p:sp>
        <p:nvSpPr>
          <p:cNvPr id="3" name="İçerik Yer Tutucusu 2">
            <a:extLst>
              <a:ext uri="{FF2B5EF4-FFF2-40B4-BE49-F238E27FC236}">
                <a16:creationId xmlns:a16="http://schemas.microsoft.com/office/drawing/2014/main" id="{E98D6491-0F10-B713-8BBC-8064621064F9}"/>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43FA1D4F-5CBD-0514-01B1-5B29C5F461F2}"/>
              </a:ext>
            </a:extLst>
          </p:cNvPr>
          <p:cNvSpPr>
            <a:spLocks noGrp="1"/>
          </p:cNvSpPr>
          <p:nvPr>
            <p:ph type="title"/>
          </p:nvPr>
        </p:nvSpPr>
        <p:spPr/>
        <p:txBody>
          <a:bodyPr/>
          <a:lstStyle/>
          <a:p>
            <a:endParaRPr lang="tr-TR"/>
          </a:p>
        </p:txBody>
      </p:sp>
      <p:pic>
        <p:nvPicPr>
          <p:cNvPr id="12" name="Picture 11">
            <a:extLst>
              <a:ext uri="{FF2B5EF4-FFF2-40B4-BE49-F238E27FC236}">
                <a16:creationId xmlns:a16="http://schemas.microsoft.com/office/drawing/2014/main" id="{68B4097D-A98D-156B-4C1B-AD07FCDB5647}"/>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1616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2F53C35-48BB-4AD8-9045-CC08CF435A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5" name="Oval 4">
            <a:extLst>
              <a:ext uri="{FF2B5EF4-FFF2-40B4-BE49-F238E27FC236}">
                <a16:creationId xmlns:a16="http://schemas.microsoft.com/office/drawing/2014/main" id="{DC514272-5882-4B17-9316-A29F0ABB71B5}"/>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6" name="Oval 5">
            <a:extLst>
              <a:ext uri="{FF2B5EF4-FFF2-40B4-BE49-F238E27FC236}">
                <a16:creationId xmlns:a16="http://schemas.microsoft.com/office/drawing/2014/main" id="{FFB99022-CCF4-4147-910F-0EB055AD45A1}"/>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 name="Oval 6">
            <a:extLst>
              <a:ext uri="{FF2B5EF4-FFF2-40B4-BE49-F238E27FC236}">
                <a16:creationId xmlns:a16="http://schemas.microsoft.com/office/drawing/2014/main" id="{1C084710-E444-4C4D-BAC6-268BEBACC0E2}"/>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8" name="Oval 7">
            <a:extLst>
              <a:ext uri="{FF2B5EF4-FFF2-40B4-BE49-F238E27FC236}">
                <a16:creationId xmlns:a16="http://schemas.microsoft.com/office/drawing/2014/main" id="{086EF1AF-BE0A-4A41-A168-0C04BB82D3BE}"/>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9" name="Oval 8">
            <a:extLst>
              <a:ext uri="{FF2B5EF4-FFF2-40B4-BE49-F238E27FC236}">
                <a16:creationId xmlns:a16="http://schemas.microsoft.com/office/drawing/2014/main" id="{6226FEA5-66EC-4ACF-9858-BEEC427B624E}"/>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10" name="Oval 9">
            <a:extLst>
              <a:ext uri="{FF2B5EF4-FFF2-40B4-BE49-F238E27FC236}">
                <a16:creationId xmlns:a16="http://schemas.microsoft.com/office/drawing/2014/main" id="{C36F33A0-B5A8-44FA-965E-CFBE0EFA27B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1" name="Oval 10">
            <a:extLst>
              <a:ext uri="{FF2B5EF4-FFF2-40B4-BE49-F238E27FC236}">
                <a16:creationId xmlns:a16="http://schemas.microsoft.com/office/drawing/2014/main" id="{9AE279A3-3EBD-44C7-98F3-5AC660D95E3B}"/>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3" name="Straight Arrow Connector 12">
            <a:extLst>
              <a:ext uri="{FF2B5EF4-FFF2-40B4-BE49-F238E27FC236}">
                <a16:creationId xmlns:a16="http://schemas.microsoft.com/office/drawing/2014/main" id="{D5AE70DE-E13E-4B7E-8DF5-5DA65B9CE622}"/>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3C8F7C-8B70-4411-BA82-693AA0D20CD8}"/>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05D3F5-9505-46F2-BB16-39B6F6B8C538}"/>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15777-93D0-47DF-9D80-3763AAFD0811}"/>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65D531-83A8-4EE8-90D3-E6204341BB75}"/>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1E2B1C0-8592-44AC-9219-7192CC765ACC}"/>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25" name="Straight Arrow Connector 24">
            <a:extLst>
              <a:ext uri="{FF2B5EF4-FFF2-40B4-BE49-F238E27FC236}">
                <a16:creationId xmlns:a16="http://schemas.microsoft.com/office/drawing/2014/main" id="{9D6A64EC-DFC0-4C9E-A325-98ABA74A0FB0}"/>
              </a:ext>
            </a:extLst>
          </p:cNvPr>
          <p:cNvCxnSpPr>
            <a:stCxn id="8" idx="6"/>
            <a:endCxn id="23"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160AB5F-B7F0-408C-9898-C51376448BB7}"/>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28" name="Straight Arrow Connector 27">
            <a:extLst>
              <a:ext uri="{FF2B5EF4-FFF2-40B4-BE49-F238E27FC236}">
                <a16:creationId xmlns:a16="http://schemas.microsoft.com/office/drawing/2014/main" id="{FEF37A9D-5767-48DD-A03A-4BB986B2CD04}"/>
              </a:ext>
            </a:extLst>
          </p:cNvPr>
          <p:cNvCxnSpPr>
            <a:stCxn id="8" idx="6"/>
            <a:endCxn id="26"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5C307D-4178-4039-9377-4F94C280C518}"/>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9F4DBE-3F5F-45CC-A8DC-AEC5063CC1B0}"/>
              </a:ext>
            </a:extLst>
          </p:cNvPr>
          <p:cNvCxnSpPr>
            <a:stCxn id="10" idx="6"/>
            <a:endCxn id="26"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1D8D11-A473-48E8-B01D-57B1970C4D68}"/>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045E8E-3E98-4637-A4AC-96799E988D67}"/>
              </a:ext>
            </a:extLst>
          </p:cNvPr>
          <p:cNvCxnSpPr>
            <a:stCxn id="23"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38C82C9-FDFA-403B-809B-90490EA3D8B3}"/>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40" name="Oval 39">
            <a:extLst>
              <a:ext uri="{FF2B5EF4-FFF2-40B4-BE49-F238E27FC236}">
                <a16:creationId xmlns:a16="http://schemas.microsoft.com/office/drawing/2014/main" id="{92205846-FCF8-41C3-8EF5-C8641F6CC161}"/>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41" name="Oval 40">
            <a:extLst>
              <a:ext uri="{FF2B5EF4-FFF2-40B4-BE49-F238E27FC236}">
                <a16:creationId xmlns:a16="http://schemas.microsoft.com/office/drawing/2014/main" id="{B4DF3CA2-600E-4EC2-90EC-43815A1CAA2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43" name="Straight Arrow Connector 42">
            <a:extLst>
              <a:ext uri="{FF2B5EF4-FFF2-40B4-BE49-F238E27FC236}">
                <a16:creationId xmlns:a16="http://schemas.microsoft.com/office/drawing/2014/main" id="{D89BCD72-CF04-46EA-8B2E-06195E7DCEA9}"/>
              </a:ext>
            </a:extLst>
          </p:cNvPr>
          <p:cNvCxnSpPr>
            <a:stCxn id="11" idx="6"/>
            <a:endCxn id="40"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C9B6AF-0172-49A8-BBAC-399120139575}"/>
              </a:ext>
            </a:extLst>
          </p:cNvPr>
          <p:cNvCxnSpPr>
            <a:stCxn id="11" idx="6"/>
            <a:endCxn id="39"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88E2CB-3A5E-4A70-AA59-95917B5DB22A}"/>
              </a:ext>
            </a:extLst>
          </p:cNvPr>
          <p:cNvCxnSpPr>
            <a:stCxn id="40" idx="6"/>
            <a:endCxn id="41"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18A323-17E2-4F59-84F3-5978251B23DF}"/>
              </a:ext>
            </a:extLst>
          </p:cNvPr>
          <p:cNvCxnSpPr>
            <a:stCxn id="39" idx="6"/>
            <a:endCxn id="41"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9836114-A5D7-49F9-8070-8A9BEF0D5CF8}"/>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51" name="Oval 50">
            <a:extLst>
              <a:ext uri="{FF2B5EF4-FFF2-40B4-BE49-F238E27FC236}">
                <a16:creationId xmlns:a16="http://schemas.microsoft.com/office/drawing/2014/main" id="{2FC7CB6B-3864-431B-8043-581BF45E1FB9}"/>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53" name="Straight Arrow Connector 52">
            <a:extLst>
              <a:ext uri="{FF2B5EF4-FFF2-40B4-BE49-F238E27FC236}">
                <a16:creationId xmlns:a16="http://schemas.microsoft.com/office/drawing/2014/main" id="{CDAE5AF7-513A-423F-AE22-F62310944E78}"/>
              </a:ext>
            </a:extLst>
          </p:cNvPr>
          <p:cNvCxnSpPr>
            <a:stCxn id="26" idx="6"/>
            <a:endCxn id="5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7DA4C5-0308-4550-976A-D775EC32C9B5}"/>
              </a:ext>
            </a:extLst>
          </p:cNvPr>
          <p:cNvCxnSpPr>
            <a:stCxn id="51" idx="6"/>
            <a:endCxn id="5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E598F-C721-4EEE-8BD0-4835B274D837}"/>
              </a:ext>
            </a:extLst>
          </p:cNvPr>
          <p:cNvCxnSpPr>
            <a:stCxn id="41" idx="5"/>
            <a:endCxn id="5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4FB58F-7D87-47A6-8C89-116500A35699}"/>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59" name="TextBox 58">
            <a:extLst>
              <a:ext uri="{FF2B5EF4-FFF2-40B4-BE49-F238E27FC236}">
                <a16:creationId xmlns:a16="http://schemas.microsoft.com/office/drawing/2014/main" id="{E7C63234-DB51-4691-BB7E-019647967067}"/>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60" name="TextBox 59">
            <a:extLst>
              <a:ext uri="{FF2B5EF4-FFF2-40B4-BE49-F238E27FC236}">
                <a16:creationId xmlns:a16="http://schemas.microsoft.com/office/drawing/2014/main" id="{3B3582D5-6F9A-4C4F-9A13-251B23941F2B}"/>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61" name="TextBox 60">
            <a:extLst>
              <a:ext uri="{FF2B5EF4-FFF2-40B4-BE49-F238E27FC236}">
                <a16:creationId xmlns:a16="http://schemas.microsoft.com/office/drawing/2014/main" id="{5E3DD667-FA64-4484-AA9B-91291D92C5C0}"/>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62" name="TextBox 61">
            <a:extLst>
              <a:ext uri="{FF2B5EF4-FFF2-40B4-BE49-F238E27FC236}">
                <a16:creationId xmlns:a16="http://schemas.microsoft.com/office/drawing/2014/main" id="{89A44205-6D22-4ED0-9516-804C0AD5F89F}"/>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63" name="TextBox 62">
            <a:extLst>
              <a:ext uri="{FF2B5EF4-FFF2-40B4-BE49-F238E27FC236}">
                <a16:creationId xmlns:a16="http://schemas.microsoft.com/office/drawing/2014/main" id="{C085E4F9-C1B4-4E4C-BC46-6BEE75AD6795}"/>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64" name="TextBox 63">
            <a:extLst>
              <a:ext uri="{FF2B5EF4-FFF2-40B4-BE49-F238E27FC236}">
                <a16:creationId xmlns:a16="http://schemas.microsoft.com/office/drawing/2014/main" id="{255D5318-4C63-4843-BA64-089107B7B67E}"/>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65" name="TextBox 64">
            <a:extLst>
              <a:ext uri="{FF2B5EF4-FFF2-40B4-BE49-F238E27FC236}">
                <a16:creationId xmlns:a16="http://schemas.microsoft.com/office/drawing/2014/main" id="{3DD7A899-A71A-4DBC-A7F5-5BA65634A98C}"/>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66" name="TextBox 65">
            <a:extLst>
              <a:ext uri="{FF2B5EF4-FFF2-40B4-BE49-F238E27FC236}">
                <a16:creationId xmlns:a16="http://schemas.microsoft.com/office/drawing/2014/main" id="{BD5838CC-D0A3-4A74-9136-2C9EFD47AB0D}"/>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67" name="TextBox 66">
            <a:extLst>
              <a:ext uri="{FF2B5EF4-FFF2-40B4-BE49-F238E27FC236}">
                <a16:creationId xmlns:a16="http://schemas.microsoft.com/office/drawing/2014/main" id="{4D12F0DE-44AD-49B7-8C82-93F3E7D99129}"/>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68" name="TextBox 67">
            <a:extLst>
              <a:ext uri="{FF2B5EF4-FFF2-40B4-BE49-F238E27FC236}">
                <a16:creationId xmlns:a16="http://schemas.microsoft.com/office/drawing/2014/main" id="{6F90B2C9-7183-4251-8C33-BF1D0C8638C8}"/>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69" name="TextBox 68">
            <a:extLst>
              <a:ext uri="{FF2B5EF4-FFF2-40B4-BE49-F238E27FC236}">
                <a16:creationId xmlns:a16="http://schemas.microsoft.com/office/drawing/2014/main" id="{61E111F3-D0FB-473D-9A0A-2A717A1F930B}"/>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70" name="TextBox 69">
            <a:extLst>
              <a:ext uri="{FF2B5EF4-FFF2-40B4-BE49-F238E27FC236}">
                <a16:creationId xmlns:a16="http://schemas.microsoft.com/office/drawing/2014/main" id="{76FDA8A9-80EC-458E-B095-565A18C1E9FE}"/>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71" name="TextBox 70">
            <a:extLst>
              <a:ext uri="{FF2B5EF4-FFF2-40B4-BE49-F238E27FC236}">
                <a16:creationId xmlns:a16="http://schemas.microsoft.com/office/drawing/2014/main" id="{C4BBD893-AC7C-4E6F-9C0E-173918254D8C}"/>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72" name="TextBox 71">
            <a:extLst>
              <a:ext uri="{FF2B5EF4-FFF2-40B4-BE49-F238E27FC236}">
                <a16:creationId xmlns:a16="http://schemas.microsoft.com/office/drawing/2014/main" id="{98CE79ED-A3BA-4DEA-8BDE-A1D2268C7A1C}"/>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73" name="TextBox 72">
            <a:extLst>
              <a:ext uri="{FF2B5EF4-FFF2-40B4-BE49-F238E27FC236}">
                <a16:creationId xmlns:a16="http://schemas.microsoft.com/office/drawing/2014/main" id="{43071AC8-0134-49D2-A17B-845850559C0C}"/>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85" name="TextBox 84">
            <a:extLst>
              <a:ext uri="{FF2B5EF4-FFF2-40B4-BE49-F238E27FC236}">
                <a16:creationId xmlns:a16="http://schemas.microsoft.com/office/drawing/2014/main" id="{BDCB0F1E-6FDE-4C96-83A4-DC2696EFAC32}"/>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92" name="TextBox 91">
            <a:extLst>
              <a:ext uri="{FF2B5EF4-FFF2-40B4-BE49-F238E27FC236}">
                <a16:creationId xmlns:a16="http://schemas.microsoft.com/office/drawing/2014/main" id="{42F5CCCA-DC0B-4E83-9324-8D9CE0E06DCB}"/>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102" name="TextBox 101">
            <a:extLst>
              <a:ext uri="{FF2B5EF4-FFF2-40B4-BE49-F238E27FC236}">
                <a16:creationId xmlns:a16="http://schemas.microsoft.com/office/drawing/2014/main" id="{B2485D84-5FA2-4017-B28D-DF2A9CECC050}"/>
              </a:ext>
            </a:extLst>
          </p:cNvPr>
          <p:cNvSpPr txBox="1"/>
          <p:nvPr/>
        </p:nvSpPr>
        <p:spPr>
          <a:xfrm>
            <a:off x="516609" y="2869946"/>
            <a:ext cx="409086" cy="253916"/>
          </a:xfrm>
          <a:prstGeom prst="rect">
            <a:avLst/>
          </a:prstGeom>
          <a:noFill/>
        </p:spPr>
        <p:txBody>
          <a:bodyPr wrap="none" rtlCol="0">
            <a:spAutoFit/>
          </a:bodyPr>
          <a:lstStyle/>
          <a:p>
            <a:r>
              <a:rPr lang="tr-TR" sz="1050" dirty="0"/>
              <a:t>[0,-]</a:t>
            </a:r>
          </a:p>
        </p:txBody>
      </p:sp>
      <p:sp>
        <p:nvSpPr>
          <p:cNvPr id="103" name="TextBox 102">
            <a:extLst>
              <a:ext uri="{FF2B5EF4-FFF2-40B4-BE49-F238E27FC236}">
                <a16:creationId xmlns:a16="http://schemas.microsoft.com/office/drawing/2014/main" id="{09FAA3F0-9151-4394-9434-F8F637C1CC7A}"/>
              </a:ext>
            </a:extLst>
          </p:cNvPr>
          <p:cNvSpPr txBox="1"/>
          <p:nvPr/>
        </p:nvSpPr>
        <p:spPr>
          <a:xfrm>
            <a:off x="1029846" y="2872283"/>
            <a:ext cx="409086" cy="253916"/>
          </a:xfrm>
          <a:prstGeom prst="rect">
            <a:avLst/>
          </a:prstGeom>
          <a:noFill/>
        </p:spPr>
        <p:txBody>
          <a:bodyPr wrap="none" rtlCol="0">
            <a:spAutoFit/>
          </a:bodyPr>
          <a:lstStyle/>
          <a:p>
            <a:r>
              <a:rPr lang="tr-TR" sz="1050" dirty="0"/>
              <a:t>[2,-]</a:t>
            </a:r>
          </a:p>
        </p:txBody>
      </p:sp>
      <p:sp>
        <p:nvSpPr>
          <p:cNvPr id="104" name="TextBox 103">
            <a:extLst>
              <a:ext uri="{FF2B5EF4-FFF2-40B4-BE49-F238E27FC236}">
                <a16:creationId xmlns:a16="http://schemas.microsoft.com/office/drawing/2014/main" id="{A7FE09E5-E95C-4912-91A3-F01D52E4966F}"/>
              </a:ext>
            </a:extLst>
          </p:cNvPr>
          <p:cNvSpPr txBox="1"/>
          <p:nvPr/>
        </p:nvSpPr>
        <p:spPr>
          <a:xfrm>
            <a:off x="1610649" y="2888795"/>
            <a:ext cx="409086" cy="253916"/>
          </a:xfrm>
          <a:prstGeom prst="rect">
            <a:avLst/>
          </a:prstGeom>
          <a:noFill/>
        </p:spPr>
        <p:txBody>
          <a:bodyPr wrap="none" rtlCol="0">
            <a:spAutoFit/>
          </a:bodyPr>
          <a:lstStyle/>
          <a:p>
            <a:r>
              <a:rPr lang="tr-TR" sz="1050" dirty="0"/>
              <a:t>[6,-]</a:t>
            </a:r>
          </a:p>
        </p:txBody>
      </p:sp>
      <p:sp>
        <p:nvSpPr>
          <p:cNvPr id="105" name="TextBox 104">
            <a:extLst>
              <a:ext uri="{FF2B5EF4-FFF2-40B4-BE49-F238E27FC236}">
                <a16:creationId xmlns:a16="http://schemas.microsoft.com/office/drawing/2014/main" id="{79C0724E-7A30-47D1-9B50-D2F4CEB55A89}"/>
              </a:ext>
            </a:extLst>
          </p:cNvPr>
          <p:cNvSpPr txBox="1"/>
          <p:nvPr/>
        </p:nvSpPr>
        <p:spPr>
          <a:xfrm>
            <a:off x="2355248" y="2224445"/>
            <a:ext cx="478016" cy="253916"/>
          </a:xfrm>
          <a:prstGeom prst="rect">
            <a:avLst/>
          </a:prstGeom>
          <a:noFill/>
        </p:spPr>
        <p:txBody>
          <a:bodyPr wrap="none" rtlCol="0">
            <a:spAutoFit/>
          </a:bodyPr>
          <a:lstStyle/>
          <a:p>
            <a:r>
              <a:rPr lang="tr-TR" sz="1050" dirty="0"/>
              <a:t>[12,-]</a:t>
            </a:r>
          </a:p>
        </p:txBody>
      </p:sp>
      <p:sp>
        <p:nvSpPr>
          <p:cNvPr id="106" name="TextBox 105">
            <a:extLst>
              <a:ext uri="{FF2B5EF4-FFF2-40B4-BE49-F238E27FC236}">
                <a16:creationId xmlns:a16="http://schemas.microsoft.com/office/drawing/2014/main" id="{0BA655DD-470C-44C0-9E99-61676FBCACD6}"/>
              </a:ext>
            </a:extLst>
          </p:cNvPr>
          <p:cNvSpPr txBox="1"/>
          <p:nvPr/>
        </p:nvSpPr>
        <p:spPr>
          <a:xfrm>
            <a:off x="2234153" y="2924728"/>
            <a:ext cx="894426" cy="253916"/>
          </a:xfrm>
          <a:prstGeom prst="rect">
            <a:avLst/>
          </a:prstGeom>
          <a:noFill/>
        </p:spPr>
        <p:txBody>
          <a:bodyPr wrap="square" rtlCol="0">
            <a:spAutoFit/>
          </a:bodyPr>
          <a:lstStyle/>
          <a:p>
            <a:r>
              <a:rPr lang="tr-TR" sz="1050" dirty="0"/>
              <a:t>[9, -]</a:t>
            </a:r>
          </a:p>
        </p:txBody>
      </p:sp>
      <p:sp>
        <p:nvSpPr>
          <p:cNvPr id="107" name="TextBox 106">
            <a:extLst>
              <a:ext uri="{FF2B5EF4-FFF2-40B4-BE49-F238E27FC236}">
                <a16:creationId xmlns:a16="http://schemas.microsoft.com/office/drawing/2014/main" id="{320AF35F-3BA6-49DD-8275-4551A4613CF2}"/>
              </a:ext>
            </a:extLst>
          </p:cNvPr>
          <p:cNvSpPr txBox="1"/>
          <p:nvPr/>
        </p:nvSpPr>
        <p:spPr>
          <a:xfrm>
            <a:off x="2388017" y="3517250"/>
            <a:ext cx="478016" cy="253916"/>
          </a:xfrm>
          <a:prstGeom prst="rect">
            <a:avLst/>
          </a:prstGeom>
          <a:noFill/>
        </p:spPr>
        <p:txBody>
          <a:bodyPr wrap="none" rtlCol="0">
            <a:spAutoFit/>
          </a:bodyPr>
          <a:lstStyle/>
          <a:p>
            <a:r>
              <a:rPr lang="tr-TR" sz="1050" dirty="0"/>
              <a:t>[13,-]</a:t>
            </a:r>
          </a:p>
        </p:txBody>
      </p:sp>
      <p:sp>
        <p:nvSpPr>
          <p:cNvPr id="108" name="TextBox 107">
            <a:extLst>
              <a:ext uri="{FF2B5EF4-FFF2-40B4-BE49-F238E27FC236}">
                <a16:creationId xmlns:a16="http://schemas.microsoft.com/office/drawing/2014/main" id="{AA2DD198-6119-47FB-BD0B-5B83E4DD38A0}"/>
              </a:ext>
            </a:extLst>
          </p:cNvPr>
          <p:cNvSpPr txBox="1"/>
          <p:nvPr/>
        </p:nvSpPr>
        <p:spPr>
          <a:xfrm>
            <a:off x="2897243" y="2757110"/>
            <a:ext cx="508473" cy="253916"/>
          </a:xfrm>
          <a:prstGeom prst="rect">
            <a:avLst/>
          </a:prstGeom>
          <a:noFill/>
        </p:spPr>
        <p:txBody>
          <a:bodyPr wrap="none" rtlCol="0">
            <a:spAutoFit/>
          </a:bodyPr>
          <a:lstStyle/>
          <a:p>
            <a:r>
              <a:rPr lang="tr-TR" sz="1050" dirty="0"/>
              <a:t>[15, -]</a:t>
            </a:r>
          </a:p>
        </p:txBody>
      </p:sp>
      <p:sp>
        <p:nvSpPr>
          <p:cNvPr id="109" name="TextBox 108">
            <a:extLst>
              <a:ext uri="{FF2B5EF4-FFF2-40B4-BE49-F238E27FC236}">
                <a16:creationId xmlns:a16="http://schemas.microsoft.com/office/drawing/2014/main" id="{4D87CC17-9906-4347-A557-3652F6B38302}"/>
              </a:ext>
            </a:extLst>
          </p:cNvPr>
          <p:cNvSpPr txBox="1"/>
          <p:nvPr/>
        </p:nvSpPr>
        <p:spPr>
          <a:xfrm>
            <a:off x="5347293" y="2254564"/>
            <a:ext cx="986167" cy="253916"/>
          </a:xfrm>
          <a:prstGeom prst="rect">
            <a:avLst/>
          </a:prstGeom>
          <a:noFill/>
        </p:spPr>
        <p:txBody>
          <a:bodyPr wrap="none" rtlCol="0">
            <a:spAutoFit/>
          </a:bodyPr>
          <a:lstStyle/>
          <a:p>
            <a:r>
              <a:rPr lang="tr-TR" sz="1050" dirty="0"/>
              <a:t>[</a:t>
            </a:r>
            <a:r>
              <a:rPr lang="tr-TR" sz="1050" dirty="0" err="1"/>
              <a:t>max</a:t>
            </a:r>
            <a:r>
              <a:rPr lang="tr-TR" sz="1050" dirty="0"/>
              <a:t>{35,29}, -]</a:t>
            </a:r>
          </a:p>
        </p:txBody>
      </p:sp>
      <p:sp>
        <p:nvSpPr>
          <p:cNvPr id="110" name="TextBox 109">
            <a:extLst>
              <a:ext uri="{FF2B5EF4-FFF2-40B4-BE49-F238E27FC236}">
                <a16:creationId xmlns:a16="http://schemas.microsoft.com/office/drawing/2014/main" id="{62D22075-A7FB-4ADE-A67A-4D76226AC255}"/>
              </a:ext>
            </a:extLst>
          </p:cNvPr>
          <p:cNvSpPr txBox="1"/>
          <p:nvPr/>
        </p:nvSpPr>
        <p:spPr>
          <a:xfrm rot="16200000">
            <a:off x="3591451" y="1925904"/>
            <a:ext cx="955711" cy="253916"/>
          </a:xfrm>
          <a:prstGeom prst="rect">
            <a:avLst/>
          </a:prstGeom>
          <a:noFill/>
        </p:spPr>
        <p:txBody>
          <a:bodyPr wrap="none" rtlCol="0">
            <a:spAutoFit/>
          </a:bodyPr>
          <a:lstStyle/>
          <a:p>
            <a:r>
              <a:rPr lang="tr-TR" sz="1050" dirty="0"/>
              <a:t>[</a:t>
            </a:r>
            <a:r>
              <a:rPr lang="tr-TR" sz="1050" dirty="0" err="1"/>
              <a:t>max</a:t>
            </a:r>
            <a:r>
              <a:rPr lang="tr-TR" sz="1050" dirty="0"/>
              <a:t>{16,23},-]</a:t>
            </a:r>
          </a:p>
        </p:txBody>
      </p:sp>
      <p:sp>
        <p:nvSpPr>
          <p:cNvPr id="111" name="TextBox 110">
            <a:extLst>
              <a:ext uri="{FF2B5EF4-FFF2-40B4-BE49-F238E27FC236}">
                <a16:creationId xmlns:a16="http://schemas.microsoft.com/office/drawing/2014/main" id="{5B261120-C6FE-42DB-A3B6-C0AF0E74196B}"/>
              </a:ext>
            </a:extLst>
          </p:cNvPr>
          <p:cNvSpPr txBox="1"/>
          <p:nvPr/>
        </p:nvSpPr>
        <p:spPr>
          <a:xfrm rot="16200000">
            <a:off x="3730440" y="3042354"/>
            <a:ext cx="955711" cy="253916"/>
          </a:xfrm>
          <a:prstGeom prst="rect">
            <a:avLst/>
          </a:prstGeom>
          <a:noFill/>
        </p:spPr>
        <p:txBody>
          <a:bodyPr wrap="none" rtlCol="0">
            <a:spAutoFit/>
          </a:bodyPr>
          <a:lstStyle/>
          <a:p>
            <a:r>
              <a:rPr lang="tr-TR" sz="1050" dirty="0"/>
              <a:t>[</a:t>
            </a:r>
            <a:r>
              <a:rPr lang="tr-TR" sz="1050" dirty="0" err="1"/>
              <a:t>max</a:t>
            </a:r>
            <a:r>
              <a:rPr lang="tr-TR" sz="1050" dirty="0"/>
              <a:t>{20,14},-]</a:t>
            </a:r>
          </a:p>
        </p:txBody>
      </p:sp>
      <p:sp>
        <p:nvSpPr>
          <p:cNvPr id="112" name="TextBox 111">
            <a:extLst>
              <a:ext uri="{FF2B5EF4-FFF2-40B4-BE49-F238E27FC236}">
                <a16:creationId xmlns:a16="http://schemas.microsoft.com/office/drawing/2014/main" id="{42F79924-20CE-4E92-AD43-E2426702EC25}"/>
              </a:ext>
            </a:extLst>
          </p:cNvPr>
          <p:cNvSpPr txBox="1"/>
          <p:nvPr/>
        </p:nvSpPr>
        <p:spPr>
          <a:xfrm>
            <a:off x="4585281" y="3338294"/>
            <a:ext cx="508473" cy="253916"/>
          </a:xfrm>
          <a:prstGeom prst="rect">
            <a:avLst/>
          </a:prstGeom>
          <a:noFill/>
        </p:spPr>
        <p:txBody>
          <a:bodyPr wrap="none" rtlCol="0">
            <a:spAutoFit/>
          </a:bodyPr>
          <a:lstStyle/>
          <a:p>
            <a:r>
              <a:rPr lang="tr-TR" sz="1050" dirty="0"/>
              <a:t>[22, -]</a:t>
            </a:r>
          </a:p>
        </p:txBody>
      </p:sp>
      <p:sp>
        <p:nvSpPr>
          <p:cNvPr id="113" name="TextBox 112">
            <a:extLst>
              <a:ext uri="{FF2B5EF4-FFF2-40B4-BE49-F238E27FC236}">
                <a16:creationId xmlns:a16="http://schemas.microsoft.com/office/drawing/2014/main" id="{AB572C75-E3C3-471B-9030-6241E33650AE}"/>
              </a:ext>
            </a:extLst>
          </p:cNvPr>
          <p:cNvSpPr txBox="1"/>
          <p:nvPr/>
        </p:nvSpPr>
        <p:spPr>
          <a:xfrm>
            <a:off x="4585281" y="1993996"/>
            <a:ext cx="508473" cy="253916"/>
          </a:xfrm>
          <a:prstGeom prst="rect">
            <a:avLst/>
          </a:prstGeom>
          <a:noFill/>
        </p:spPr>
        <p:txBody>
          <a:bodyPr wrap="none" rtlCol="0">
            <a:spAutoFit/>
          </a:bodyPr>
          <a:lstStyle/>
          <a:p>
            <a:r>
              <a:rPr lang="tr-TR" sz="1050" dirty="0"/>
              <a:t>[33, -]</a:t>
            </a:r>
          </a:p>
        </p:txBody>
      </p:sp>
      <p:sp>
        <p:nvSpPr>
          <p:cNvPr id="114" name="TextBox 113">
            <a:extLst>
              <a:ext uri="{FF2B5EF4-FFF2-40B4-BE49-F238E27FC236}">
                <a16:creationId xmlns:a16="http://schemas.microsoft.com/office/drawing/2014/main" id="{6A2DB586-41B0-4CF7-BD6D-12B8D6002203}"/>
              </a:ext>
            </a:extLst>
          </p:cNvPr>
          <p:cNvSpPr txBox="1"/>
          <p:nvPr/>
        </p:nvSpPr>
        <p:spPr>
          <a:xfrm>
            <a:off x="4571873" y="2582582"/>
            <a:ext cx="478016" cy="253916"/>
          </a:xfrm>
          <a:prstGeom prst="rect">
            <a:avLst/>
          </a:prstGeom>
          <a:noFill/>
        </p:spPr>
        <p:txBody>
          <a:bodyPr wrap="none" rtlCol="0">
            <a:spAutoFit/>
          </a:bodyPr>
          <a:lstStyle/>
          <a:p>
            <a:r>
              <a:rPr lang="tr-TR" sz="1050" dirty="0"/>
              <a:t>[25,-]</a:t>
            </a:r>
          </a:p>
        </p:txBody>
      </p:sp>
      <p:sp>
        <p:nvSpPr>
          <p:cNvPr id="115" name="TextBox 114">
            <a:extLst>
              <a:ext uri="{FF2B5EF4-FFF2-40B4-BE49-F238E27FC236}">
                <a16:creationId xmlns:a16="http://schemas.microsoft.com/office/drawing/2014/main" id="{C764ED45-CBC8-467C-B93C-A555F0C66612}"/>
              </a:ext>
            </a:extLst>
          </p:cNvPr>
          <p:cNvSpPr txBox="1"/>
          <p:nvPr/>
        </p:nvSpPr>
        <p:spPr>
          <a:xfrm>
            <a:off x="3162392" y="3552969"/>
            <a:ext cx="508473" cy="253916"/>
          </a:xfrm>
          <a:prstGeom prst="rect">
            <a:avLst/>
          </a:prstGeom>
          <a:noFill/>
        </p:spPr>
        <p:txBody>
          <a:bodyPr wrap="none" rtlCol="0">
            <a:spAutoFit/>
          </a:bodyPr>
          <a:lstStyle/>
          <a:p>
            <a:r>
              <a:rPr lang="tr-TR" sz="1050" dirty="0"/>
              <a:t>[19, -]</a:t>
            </a:r>
          </a:p>
        </p:txBody>
      </p:sp>
      <p:sp>
        <p:nvSpPr>
          <p:cNvPr id="116" name="TextBox 115">
            <a:extLst>
              <a:ext uri="{FF2B5EF4-FFF2-40B4-BE49-F238E27FC236}">
                <a16:creationId xmlns:a16="http://schemas.microsoft.com/office/drawing/2014/main" id="{F1124B95-0A08-45A2-B756-5E49F90D28F6}"/>
              </a:ext>
            </a:extLst>
          </p:cNvPr>
          <p:cNvSpPr txBox="1"/>
          <p:nvPr/>
        </p:nvSpPr>
        <p:spPr>
          <a:xfrm>
            <a:off x="5940481" y="2942298"/>
            <a:ext cx="955711" cy="253916"/>
          </a:xfrm>
          <a:prstGeom prst="rect">
            <a:avLst/>
          </a:prstGeom>
          <a:noFill/>
        </p:spPr>
        <p:txBody>
          <a:bodyPr wrap="none" rtlCol="0">
            <a:spAutoFit/>
          </a:bodyPr>
          <a:lstStyle/>
          <a:p>
            <a:r>
              <a:rPr lang="tr-TR" sz="1050" dirty="0"/>
              <a:t>[</a:t>
            </a:r>
            <a:r>
              <a:rPr lang="tr-TR" sz="1050" dirty="0" err="1"/>
              <a:t>max</a:t>
            </a:r>
            <a:r>
              <a:rPr lang="tr-TR" sz="1050" dirty="0"/>
              <a:t>{27,42},-]</a:t>
            </a:r>
          </a:p>
        </p:txBody>
      </p:sp>
      <p:sp>
        <p:nvSpPr>
          <p:cNvPr id="3" name="İçerik Yer Tutucusu 2">
            <a:extLst>
              <a:ext uri="{FF2B5EF4-FFF2-40B4-BE49-F238E27FC236}">
                <a16:creationId xmlns:a16="http://schemas.microsoft.com/office/drawing/2014/main" id="{2FA76A15-C742-F068-CC9C-7CD387154A79}"/>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B3482835-45CD-09B5-9BC5-D9581942623D}"/>
              </a:ext>
            </a:extLst>
          </p:cNvPr>
          <p:cNvSpPr>
            <a:spLocks noGrp="1"/>
          </p:cNvSpPr>
          <p:nvPr>
            <p:ph type="title"/>
          </p:nvPr>
        </p:nvSpPr>
        <p:spPr/>
        <p:txBody>
          <a:bodyPr/>
          <a:lstStyle/>
          <a:p>
            <a:endParaRPr lang="tr-TR"/>
          </a:p>
        </p:txBody>
      </p:sp>
      <p:pic>
        <p:nvPicPr>
          <p:cNvPr id="12" name="Picture 11">
            <a:extLst>
              <a:ext uri="{FF2B5EF4-FFF2-40B4-BE49-F238E27FC236}">
                <a16:creationId xmlns:a16="http://schemas.microsoft.com/office/drawing/2014/main" id="{E6F4B9A5-47DD-A37A-FC92-6C67EBA7DB95}"/>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862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500"/>
                                        <p:tgtEl>
                                          <p:spTgt spid="1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fade">
                                      <p:cBhvr>
                                        <p:cTn id="62" dur="500"/>
                                        <p:tgtEl>
                                          <p:spTgt spid="1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500"/>
                                        <p:tgtEl>
                                          <p:spTgt spid="10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fade">
                                      <p:cBhvr>
                                        <p:cTn id="7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BA545F1-353C-46C3-8D1E-091603DFD8EC}"/>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3" name="Oval 2">
            <a:extLst>
              <a:ext uri="{FF2B5EF4-FFF2-40B4-BE49-F238E27FC236}">
                <a16:creationId xmlns:a16="http://schemas.microsoft.com/office/drawing/2014/main" id="{5E801C55-A846-41E5-AEDD-2FC1C68A2744}"/>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4" name="Oval 3">
            <a:extLst>
              <a:ext uri="{FF2B5EF4-FFF2-40B4-BE49-F238E27FC236}">
                <a16:creationId xmlns:a16="http://schemas.microsoft.com/office/drawing/2014/main" id="{E72D0438-9AD4-41C1-B5B7-9C0A502453E4}"/>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5" name="Oval 4">
            <a:extLst>
              <a:ext uri="{FF2B5EF4-FFF2-40B4-BE49-F238E27FC236}">
                <a16:creationId xmlns:a16="http://schemas.microsoft.com/office/drawing/2014/main" id="{B7177762-0C32-4AC8-A8B7-F87EB0B9D144}"/>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6" name="Oval 5">
            <a:extLst>
              <a:ext uri="{FF2B5EF4-FFF2-40B4-BE49-F238E27FC236}">
                <a16:creationId xmlns:a16="http://schemas.microsoft.com/office/drawing/2014/main" id="{8C096577-F588-471C-9209-F718B1FF1866}"/>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 name="Oval 6">
            <a:extLst>
              <a:ext uri="{FF2B5EF4-FFF2-40B4-BE49-F238E27FC236}">
                <a16:creationId xmlns:a16="http://schemas.microsoft.com/office/drawing/2014/main" id="{45D2BCE7-844F-4CE4-BFD6-FD7B7DA73E8A}"/>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8" name="Oval 7">
            <a:extLst>
              <a:ext uri="{FF2B5EF4-FFF2-40B4-BE49-F238E27FC236}">
                <a16:creationId xmlns:a16="http://schemas.microsoft.com/office/drawing/2014/main" id="{7CC5B434-8264-4381-9CB8-94884454A0D6}"/>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9" name="Oval 8">
            <a:extLst>
              <a:ext uri="{FF2B5EF4-FFF2-40B4-BE49-F238E27FC236}">
                <a16:creationId xmlns:a16="http://schemas.microsoft.com/office/drawing/2014/main" id="{A8573F2E-6393-4077-867A-5199B2EBD43D}"/>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0" name="Straight Arrow Connector 9">
            <a:extLst>
              <a:ext uri="{FF2B5EF4-FFF2-40B4-BE49-F238E27FC236}">
                <a16:creationId xmlns:a16="http://schemas.microsoft.com/office/drawing/2014/main" id="{F711D4A7-EEAD-4B77-819C-AB5F4495E0B5}"/>
              </a:ext>
            </a:extLst>
          </p:cNvPr>
          <p:cNvCxnSpPr>
            <a:stCxn id="2" idx="6"/>
            <a:endCxn id="3"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84ED5-7081-44F7-96A4-3550FA6D02B3}"/>
              </a:ext>
            </a:extLst>
          </p:cNvPr>
          <p:cNvCxnSpPr>
            <a:stCxn id="3" idx="6"/>
            <a:endCxn id="4"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166C1A-91B2-4A1E-B188-5592D826E237}"/>
              </a:ext>
            </a:extLst>
          </p:cNvPr>
          <p:cNvCxnSpPr>
            <a:cxnSpLocks/>
            <a:stCxn id="4" idx="7"/>
            <a:endCxn id="5"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DF195B-51B6-4671-9979-A21A10CC0A57}"/>
              </a:ext>
            </a:extLst>
          </p:cNvPr>
          <p:cNvCxnSpPr>
            <a:stCxn id="4" idx="5"/>
            <a:endCxn id="7"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EAC268-DB00-4091-ACD1-E7730E96A975}"/>
              </a:ext>
            </a:extLst>
          </p:cNvPr>
          <p:cNvCxnSpPr>
            <a:stCxn id="4" idx="6"/>
            <a:endCxn id="6"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9169D1F-A40A-4DCC-B195-B6C61CDC7A6D}"/>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6" name="Straight Arrow Connector 15">
            <a:extLst>
              <a:ext uri="{FF2B5EF4-FFF2-40B4-BE49-F238E27FC236}">
                <a16:creationId xmlns:a16="http://schemas.microsoft.com/office/drawing/2014/main" id="{04CA8B71-BDAB-4713-8C36-8D325694D7D2}"/>
              </a:ext>
            </a:extLst>
          </p:cNvPr>
          <p:cNvCxnSpPr>
            <a:stCxn id="6" idx="6"/>
            <a:endCxn id="15"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D8650FD-574C-423C-8E54-65AB6F7CA5C2}"/>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18" name="Straight Arrow Connector 17">
            <a:extLst>
              <a:ext uri="{FF2B5EF4-FFF2-40B4-BE49-F238E27FC236}">
                <a16:creationId xmlns:a16="http://schemas.microsoft.com/office/drawing/2014/main" id="{B0BC69AB-20B5-4092-A5CB-C5DDFB866BF6}"/>
              </a:ext>
            </a:extLst>
          </p:cNvPr>
          <p:cNvCxnSpPr>
            <a:stCxn id="6" idx="6"/>
            <a:endCxn id="17"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F244EB-FAD1-4283-A27E-DC5E270D0922}"/>
              </a:ext>
            </a:extLst>
          </p:cNvPr>
          <p:cNvCxnSpPr>
            <a:stCxn id="7" idx="6"/>
            <a:endCxn id="8"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A8B8A9-D5F5-4149-BADA-4ACE3106E127}"/>
              </a:ext>
            </a:extLst>
          </p:cNvPr>
          <p:cNvCxnSpPr>
            <a:stCxn id="8" idx="6"/>
            <a:endCxn id="17"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EC9190-79E6-4423-ABE1-738A0DFFD576}"/>
              </a:ext>
            </a:extLst>
          </p:cNvPr>
          <p:cNvCxnSpPr>
            <a:stCxn id="5" idx="6"/>
            <a:endCxn id="9"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1ECC50-C6F1-42EF-BEC3-504891266BBC}"/>
              </a:ext>
            </a:extLst>
          </p:cNvPr>
          <p:cNvCxnSpPr>
            <a:stCxn id="15" idx="6"/>
            <a:endCxn id="9"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79829C3-A97D-4981-860F-6A3F3DDFFDF4}"/>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4" name="Oval 23">
            <a:extLst>
              <a:ext uri="{FF2B5EF4-FFF2-40B4-BE49-F238E27FC236}">
                <a16:creationId xmlns:a16="http://schemas.microsoft.com/office/drawing/2014/main" id="{D6278CA8-7BDB-4185-9B2D-66ED8065A626}"/>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5" name="Oval 24">
            <a:extLst>
              <a:ext uri="{FF2B5EF4-FFF2-40B4-BE49-F238E27FC236}">
                <a16:creationId xmlns:a16="http://schemas.microsoft.com/office/drawing/2014/main" id="{289DF42E-B0C2-44F0-8F4F-C104E1E6C753}"/>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6" name="Straight Arrow Connector 25">
            <a:extLst>
              <a:ext uri="{FF2B5EF4-FFF2-40B4-BE49-F238E27FC236}">
                <a16:creationId xmlns:a16="http://schemas.microsoft.com/office/drawing/2014/main" id="{7395B308-3CAF-41D1-AE4A-00A9200C83CD}"/>
              </a:ext>
            </a:extLst>
          </p:cNvPr>
          <p:cNvCxnSpPr>
            <a:stCxn id="9" idx="6"/>
            <a:endCxn id="24"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345F64-22EE-47ED-BE86-5DE2C4266D43}"/>
              </a:ext>
            </a:extLst>
          </p:cNvPr>
          <p:cNvCxnSpPr>
            <a:stCxn id="9" idx="6"/>
            <a:endCxn id="23"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413B24-AFB0-4E10-81D5-084AAB561317}"/>
              </a:ext>
            </a:extLst>
          </p:cNvPr>
          <p:cNvCxnSpPr>
            <a:stCxn id="24" idx="6"/>
            <a:endCxn id="25"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279C5-27C4-4606-A253-914665FBAFD9}"/>
              </a:ext>
            </a:extLst>
          </p:cNvPr>
          <p:cNvCxnSpPr>
            <a:stCxn id="23" idx="6"/>
            <a:endCxn id="25"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82C3A5E-A8BB-4284-A9A0-992B1A03C733}"/>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
        <p:nvSpPr>
          <p:cNvPr id="31" name="Oval 30">
            <a:extLst>
              <a:ext uri="{FF2B5EF4-FFF2-40B4-BE49-F238E27FC236}">
                <a16:creationId xmlns:a16="http://schemas.microsoft.com/office/drawing/2014/main" id="{22768063-2FA5-40DD-866B-6E0B6B145998}"/>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2" name="Straight Arrow Connector 31">
            <a:extLst>
              <a:ext uri="{FF2B5EF4-FFF2-40B4-BE49-F238E27FC236}">
                <a16:creationId xmlns:a16="http://schemas.microsoft.com/office/drawing/2014/main" id="{5EC79F87-1416-4462-9C69-C8AD6F949E8B}"/>
              </a:ext>
            </a:extLst>
          </p:cNvPr>
          <p:cNvCxnSpPr>
            <a:stCxn id="17" idx="6"/>
            <a:endCxn id="3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BF2DBF-8A8F-48ED-AC61-D8B487A6D35C}"/>
              </a:ext>
            </a:extLst>
          </p:cNvPr>
          <p:cNvCxnSpPr>
            <a:stCxn id="31" idx="6"/>
            <a:endCxn id="3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C7F59B6-35AA-45C2-B076-699ED4890A8C}"/>
              </a:ext>
            </a:extLst>
          </p:cNvPr>
          <p:cNvCxnSpPr>
            <a:stCxn id="25" idx="5"/>
            <a:endCxn id="3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55CD74F-A097-4A51-861D-129CE0A9EA4A}"/>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6" name="TextBox 35">
            <a:extLst>
              <a:ext uri="{FF2B5EF4-FFF2-40B4-BE49-F238E27FC236}">
                <a16:creationId xmlns:a16="http://schemas.microsoft.com/office/drawing/2014/main" id="{21664082-E12F-4030-A450-0CBDDA587DF1}"/>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7" name="TextBox 36">
            <a:extLst>
              <a:ext uri="{FF2B5EF4-FFF2-40B4-BE49-F238E27FC236}">
                <a16:creationId xmlns:a16="http://schemas.microsoft.com/office/drawing/2014/main" id="{8462E547-BBAA-4D4B-9736-1BE51C730FDB}"/>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38" name="TextBox 37">
            <a:extLst>
              <a:ext uri="{FF2B5EF4-FFF2-40B4-BE49-F238E27FC236}">
                <a16:creationId xmlns:a16="http://schemas.microsoft.com/office/drawing/2014/main" id="{6E840582-0728-49CF-B65F-B5675DB9D9E7}"/>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39" name="TextBox 38">
            <a:extLst>
              <a:ext uri="{FF2B5EF4-FFF2-40B4-BE49-F238E27FC236}">
                <a16:creationId xmlns:a16="http://schemas.microsoft.com/office/drawing/2014/main" id="{1A67629E-6F30-4376-BBD0-A0F52ADC2893}"/>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0" name="TextBox 39">
            <a:extLst>
              <a:ext uri="{FF2B5EF4-FFF2-40B4-BE49-F238E27FC236}">
                <a16:creationId xmlns:a16="http://schemas.microsoft.com/office/drawing/2014/main" id="{F7B2CE1A-FB72-483B-9BB4-08FD5E60E192}"/>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1" name="TextBox 40">
            <a:extLst>
              <a:ext uri="{FF2B5EF4-FFF2-40B4-BE49-F238E27FC236}">
                <a16:creationId xmlns:a16="http://schemas.microsoft.com/office/drawing/2014/main" id="{9054790D-75F9-4917-A65A-F4604D09F521}"/>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2" name="TextBox 41">
            <a:extLst>
              <a:ext uri="{FF2B5EF4-FFF2-40B4-BE49-F238E27FC236}">
                <a16:creationId xmlns:a16="http://schemas.microsoft.com/office/drawing/2014/main" id="{32960F9F-3AAB-47A0-AD6C-EA83509EF998}"/>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3" name="TextBox 42">
            <a:extLst>
              <a:ext uri="{FF2B5EF4-FFF2-40B4-BE49-F238E27FC236}">
                <a16:creationId xmlns:a16="http://schemas.microsoft.com/office/drawing/2014/main" id="{DE00AFE2-2E36-44AB-9D40-D34A91DF5EA7}"/>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4" name="TextBox 43">
            <a:extLst>
              <a:ext uri="{FF2B5EF4-FFF2-40B4-BE49-F238E27FC236}">
                <a16:creationId xmlns:a16="http://schemas.microsoft.com/office/drawing/2014/main" id="{781429CD-F746-4D58-8D5D-2B0AD66EFF9C}"/>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5" name="TextBox 44">
            <a:extLst>
              <a:ext uri="{FF2B5EF4-FFF2-40B4-BE49-F238E27FC236}">
                <a16:creationId xmlns:a16="http://schemas.microsoft.com/office/drawing/2014/main" id="{8A53FF7E-EEBB-4308-9123-6E083B0F26BE}"/>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6" name="TextBox 45">
            <a:extLst>
              <a:ext uri="{FF2B5EF4-FFF2-40B4-BE49-F238E27FC236}">
                <a16:creationId xmlns:a16="http://schemas.microsoft.com/office/drawing/2014/main" id="{A7CFA5FB-25F9-4B89-B226-548287CBC285}"/>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7" name="TextBox 46">
            <a:extLst>
              <a:ext uri="{FF2B5EF4-FFF2-40B4-BE49-F238E27FC236}">
                <a16:creationId xmlns:a16="http://schemas.microsoft.com/office/drawing/2014/main" id="{3A9E0D3E-1B9B-4D94-9137-A9FFB1914D95}"/>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48" name="TextBox 47">
            <a:extLst>
              <a:ext uri="{FF2B5EF4-FFF2-40B4-BE49-F238E27FC236}">
                <a16:creationId xmlns:a16="http://schemas.microsoft.com/office/drawing/2014/main" id="{44E93E53-393D-4828-BD2D-0D0E12577D6D}"/>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49" name="TextBox 48">
            <a:extLst>
              <a:ext uri="{FF2B5EF4-FFF2-40B4-BE49-F238E27FC236}">
                <a16:creationId xmlns:a16="http://schemas.microsoft.com/office/drawing/2014/main" id="{09859326-DE04-4519-A7A1-B5BB7BA556D1}"/>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0" name="TextBox 49">
            <a:extLst>
              <a:ext uri="{FF2B5EF4-FFF2-40B4-BE49-F238E27FC236}">
                <a16:creationId xmlns:a16="http://schemas.microsoft.com/office/drawing/2014/main" id="{222101FA-4118-484B-9E61-7DC2E4C7C463}"/>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1" name="TextBox 50">
            <a:extLst>
              <a:ext uri="{FF2B5EF4-FFF2-40B4-BE49-F238E27FC236}">
                <a16:creationId xmlns:a16="http://schemas.microsoft.com/office/drawing/2014/main" id="{3D2E1727-D27B-4249-9C05-C06FD82E6A25}"/>
              </a:ext>
            </a:extLst>
          </p:cNvPr>
          <p:cNvSpPr txBox="1"/>
          <p:nvPr/>
        </p:nvSpPr>
        <p:spPr>
          <a:xfrm>
            <a:off x="512799" y="2860819"/>
            <a:ext cx="436338" cy="253916"/>
          </a:xfrm>
          <a:prstGeom prst="rect">
            <a:avLst/>
          </a:prstGeom>
          <a:noFill/>
        </p:spPr>
        <p:txBody>
          <a:bodyPr wrap="none" rtlCol="0">
            <a:spAutoFit/>
          </a:bodyPr>
          <a:lstStyle/>
          <a:p>
            <a:r>
              <a:rPr lang="tr-TR" sz="1050" dirty="0"/>
              <a:t>[0,0]</a:t>
            </a:r>
          </a:p>
        </p:txBody>
      </p:sp>
      <p:sp>
        <p:nvSpPr>
          <p:cNvPr id="52" name="TextBox 51">
            <a:extLst>
              <a:ext uri="{FF2B5EF4-FFF2-40B4-BE49-F238E27FC236}">
                <a16:creationId xmlns:a16="http://schemas.microsoft.com/office/drawing/2014/main" id="{B8BC69D7-300C-4A6E-923B-999BFFECF0F5}"/>
              </a:ext>
            </a:extLst>
          </p:cNvPr>
          <p:cNvSpPr txBox="1"/>
          <p:nvPr/>
        </p:nvSpPr>
        <p:spPr>
          <a:xfrm>
            <a:off x="1012798" y="2869946"/>
            <a:ext cx="436338" cy="253916"/>
          </a:xfrm>
          <a:prstGeom prst="rect">
            <a:avLst/>
          </a:prstGeom>
          <a:noFill/>
        </p:spPr>
        <p:txBody>
          <a:bodyPr wrap="none" rtlCol="0">
            <a:spAutoFit/>
          </a:bodyPr>
          <a:lstStyle/>
          <a:p>
            <a:r>
              <a:rPr lang="tr-TR" sz="1050" dirty="0"/>
              <a:t>[2,2]</a:t>
            </a:r>
          </a:p>
        </p:txBody>
      </p:sp>
      <p:sp>
        <p:nvSpPr>
          <p:cNvPr id="53" name="TextBox 52">
            <a:extLst>
              <a:ext uri="{FF2B5EF4-FFF2-40B4-BE49-F238E27FC236}">
                <a16:creationId xmlns:a16="http://schemas.microsoft.com/office/drawing/2014/main" id="{908CE983-AECC-4243-AB9E-75886699A8DC}"/>
              </a:ext>
            </a:extLst>
          </p:cNvPr>
          <p:cNvSpPr txBox="1"/>
          <p:nvPr/>
        </p:nvSpPr>
        <p:spPr>
          <a:xfrm rot="18496925">
            <a:off x="1380978" y="2564688"/>
            <a:ext cx="1066318" cy="253916"/>
          </a:xfrm>
          <a:prstGeom prst="rect">
            <a:avLst/>
          </a:prstGeom>
          <a:noFill/>
        </p:spPr>
        <p:txBody>
          <a:bodyPr wrap="none" rtlCol="0">
            <a:spAutoFit/>
          </a:bodyPr>
          <a:lstStyle/>
          <a:p>
            <a:r>
              <a:rPr lang="tr-TR" sz="1050" dirty="0"/>
              <a:t>[6,min{13,6,21}]</a:t>
            </a:r>
          </a:p>
        </p:txBody>
      </p:sp>
      <p:sp>
        <p:nvSpPr>
          <p:cNvPr id="54" name="TextBox 53">
            <a:extLst>
              <a:ext uri="{FF2B5EF4-FFF2-40B4-BE49-F238E27FC236}">
                <a16:creationId xmlns:a16="http://schemas.microsoft.com/office/drawing/2014/main" id="{B97D2974-CB21-4F70-BD43-086B8185EE77}"/>
              </a:ext>
            </a:extLst>
          </p:cNvPr>
          <p:cNvSpPr txBox="1"/>
          <p:nvPr/>
        </p:nvSpPr>
        <p:spPr>
          <a:xfrm>
            <a:off x="2434806" y="2235245"/>
            <a:ext cx="574196" cy="253916"/>
          </a:xfrm>
          <a:prstGeom prst="rect">
            <a:avLst/>
          </a:prstGeom>
          <a:noFill/>
        </p:spPr>
        <p:txBody>
          <a:bodyPr wrap="none" rtlCol="0">
            <a:spAutoFit/>
          </a:bodyPr>
          <a:lstStyle/>
          <a:p>
            <a:r>
              <a:rPr lang="tr-TR" sz="1050" dirty="0"/>
              <a:t>[12,19]</a:t>
            </a:r>
          </a:p>
        </p:txBody>
      </p:sp>
      <p:sp>
        <p:nvSpPr>
          <p:cNvPr id="55" name="TextBox 54">
            <a:extLst>
              <a:ext uri="{FF2B5EF4-FFF2-40B4-BE49-F238E27FC236}">
                <a16:creationId xmlns:a16="http://schemas.microsoft.com/office/drawing/2014/main" id="{A8A2F3AC-4F7B-49DC-A9C9-F6D24A2A950D}"/>
              </a:ext>
            </a:extLst>
          </p:cNvPr>
          <p:cNvSpPr txBox="1"/>
          <p:nvPr/>
        </p:nvSpPr>
        <p:spPr>
          <a:xfrm rot="19871268">
            <a:off x="2107863" y="2722000"/>
            <a:ext cx="1069834" cy="253916"/>
          </a:xfrm>
          <a:prstGeom prst="rect">
            <a:avLst/>
          </a:prstGeom>
          <a:noFill/>
        </p:spPr>
        <p:txBody>
          <a:bodyPr wrap="square" rtlCol="0">
            <a:spAutoFit/>
          </a:bodyPr>
          <a:lstStyle/>
          <a:p>
            <a:r>
              <a:rPr lang="tr-TR" sz="1050" dirty="0"/>
              <a:t>[9, </a:t>
            </a:r>
            <a:r>
              <a:rPr lang="tr-TR" sz="1050" dirty="0" err="1"/>
              <a:t>min</a:t>
            </a:r>
            <a:r>
              <a:rPr lang="tr-TR" sz="1050" dirty="0"/>
              <a:t>{9,30}]</a:t>
            </a:r>
          </a:p>
        </p:txBody>
      </p:sp>
      <p:sp>
        <p:nvSpPr>
          <p:cNvPr id="56" name="TextBox 55">
            <a:extLst>
              <a:ext uri="{FF2B5EF4-FFF2-40B4-BE49-F238E27FC236}">
                <a16:creationId xmlns:a16="http://schemas.microsoft.com/office/drawing/2014/main" id="{E8CAAD27-9E7A-4712-83B1-1D6C044E65B8}"/>
              </a:ext>
            </a:extLst>
          </p:cNvPr>
          <p:cNvSpPr txBox="1"/>
          <p:nvPr/>
        </p:nvSpPr>
        <p:spPr>
          <a:xfrm>
            <a:off x="2425390" y="3533210"/>
            <a:ext cx="574196" cy="253916"/>
          </a:xfrm>
          <a:prstGeom prst="rect">
            <a:avLst/>
          </a:prstGeom>
          <a:noFill/>
        </p:spPr>
        <p:txBody>
          <a:bodyPr wrap="none" rtlCol="0">
            <a:spAutoFit/>
          </a:bodyPr>
          <a:lstStyle/>
          <a:p>
            <a:r>
              <a:rPr lang="tr-TR" sz="1050" dirty="0"/>
              <a:t>[13,28]</a:t>
            </a:r>
          </a:p>
        </p:txBody>
      </p:sp>
      <p:sp>
        <p:nvSpPr>
          <p:cNvPr id="57" name="TextBox 56">
            <a:extLst>
              <a:ext uri="{FF2B5EF4-FFF2-40B4-BE49-F238E27FC236}">
                <a16:creationId xmlns:a16="http://schemas.microsoft.com/office/drawing/2014/main" id="{64DE3CE6-7A87-46D5-8CF6-80B1E9E62659}"/>
              </a:ext>
            </a:extLst>
          </p:cNvPr>
          <p:cNvSpPr txBox="1"/>
          <p:nvPr/>
        </p:nvSpPr>
        <p:spPr>
          <a:xfrm>
            <a:off x="2958783" y="2735081"/>
            <a:ext cx="604653" cy="253916"/>
          </a:xfrm>
          <a:prstGeom prst="rect">
            <a:avLst/>
          </a:prstGeom>
          <a:noFill/>
        </p:spPr>
        <p:txBody>
          <a:bodyPr wrap="none" rtlCol="0">
            <a:spAutoFit/>
          </a:bodyPr>
          <a:lstStyle/>
          <a:p>
            <a:r>
              <a:rPr lang="tr-TR" sz="1050" dirty="0"/>
              <a:t>[15, 15]</a:t>
            </a:r>
          </a:p>
        </p:txBody>
      </p:sp>
      <p:sp>
        <p:nvSpPr>
          <p:cNvPr id="58" name="TextBox 57">
            <a:extLst>
              <a:ext uri="{FF2B5EF4-FFF2-40B4-BE49-F238E27FC236}">
                <a16:creationId xmlns:a16="http://schemas.microsoft.com/office/drawing/2014/main" id="{0AE7E570-461B-4376-9825-1736C7CACA80}"/>
              </a:ext>
            </a:extLst>
          </p:cNvPr>
          <p:cNvSpPr txBox="1"/>
          <p:nvPr/>
        </p:nvSpPr>
        <p:spPr>
          <a:xfrm>
            <a:off x="5367416" y="2229979"/>
            <a:ext cx="1082348" cy="253916"/>
          </a:xfrm>
          <a:prstGeom prst="rect">
            <a:avLst/>
          </a:prstGeom>
          <a:noFill/>
        </p:spPr>
        <p:txBody>
          <a:bodyPr wrap="none" rtlCol="0">
            <a:spAutoFit/>
          </a:bodyPr>
          <a:lstStyle/>
          <a:p>
            <a:r>
              <a:rPr lang="tr-TR" sz="1050" dirty="0"/>
              <a:t>[</a:t>
            </a:r>
            <a:r>
              <a:rPr lang="tr-TR" sz="1050" dirty="0" err="1"/>
              <a:t>max</a:t>
            </a:r>
            <a:r>
              <a:rPr lang="tr-TR" sz="1050" dirty="0"/>
              <a:t>{35,29}, 35]</a:t>
            </a:r>
          </a:p>
        </p:txBody>
      </p:sp>
      <p:sp>
        <p:nvSpPr>
          <p:cNvPr id="59" name="TextBox 58">
            <a:extLst>
              <a:ext uri="{FF2B5EF4-FFF2-40B4-BE49-F238E27FC236}">
                <a16:creationId xmlns:a16="http://schemas.microsoft.com/office/drawing/2014/main" id="{00AFAD0D-CE7D-4282-A2CA-70DA84EDE2F7}"/>
              </a:ext>
            </a:extLst>
          </p:cNvPr>
          <p:cNvSpPr txBox="1"/>
          <p:nvPr/>
        </p:nvSpPr>
        <p:spPr>
          <a:xfrm rot="18242773">
            <a:off x="3452815" y="1816656"/>
            <a:ext cx="1510350" cy="253916"/>
          </a:xfrm>
          <a:prstGeom prst="rect">
            <a:avLst/>
          </a:prstGeom>
          <a:noFill/>
        </p:spPr>
        <p:txBody>
          <a:bodyPr wrap="none" rtlCol="0">
            <a:spAutoFit/>
          </a:bodyPr>
          <a:lstStyle/>
          <a:p>
            <a:r>
              <a:rPr lang="tr-TR" sz="1050" dirty="0"/>
              <a:t>[</a:t>
            </a:r>
            <a:r>
              <a:rPr lang="tr-TR" sz="1050" dirty="0" err="1"/>
              <a:t>max</a:t>
            </a:r>
            <a:r>
              <a:rPr lang="tr-TR" sz="1050" dirty="0"/>
              <a:t>{16,23},</a:t>
            </a:r>
            <a:r>
              <a:rPr lang="tr-TR" sz="1050" dirty="0" err="1"/>
              <a:t>min</a:t>
            </a:r>
            <a:r>
              <a:rPr lang="tr-TR" sz="1050" dirty="0"/>
              <a:t>{23,29}]</a:t>
            </a:r>
          </a:p>
        </p:txBody>
      </p:sp>
      <p:sp>
        <p:nvSpPr>
          <p:cNvPr id="60" name="TextBox 59">
            <a:extLst>
              <a:ext uri="{FF2B5EF4-FFF2-40B4-BE49-F238E27FC236}">
                <a16:creationId xmlns:a16="http://schemas.microsoft.com/office/drawing/2014/main" id="{BA7F377C-9F28-48B8-93AA-FD9CB54DF3DF}"/>
              </a:ext>
            </a:extLst>
          </p:cNvPr>
          <p:cNvSpPr txBox="1"/>
          <p:nvPr/>
        </p:nvSpPr>
        <p:spPr>
          <a:xfrm rot="18351448">
            <a:off x="3595155" y="3089688"/>
            <a:ext cx="1051891" cy="253916"/>
          </a:xfrm>
          <a:prstGeom prst="rect">
            <a:avLst/>
          </a:prstGeom>
          <a:noFill/>
        </p:spPr>
        <p:txBody>
          <a:bodyPr wrap="none" rtlCol="0">
            <a:spAutoFit/>
          </a:bodyPr>
          <a:lstStyle/>
          <a:p>
            <a:r>
              <a:rPr lang="tr-TR" sz="1050" dirty="0"/>
              <a:t>[</a:t>
            </a:r>
            <a:r>
              <a:rPr lang="tr-TR" sz="1050" dirty="0" err="1"/>
              <a:t>max</a:t>
            </a:r>
            <a:r>
              <a:rPr lang="tr-TR" sz="1050" dirty="0"/>
              <a:t>{20,14},35]</a:t>
            </a:r>
          </a:p>
        </p:txBody>
      </p:sp>
      <p:sp>
        <p:nvSpPr>
          <p:cNvPr id="61" name="TextBox 60">
            <a:extLst>
              <a:ext uri="{FF2B5EF4-FFF2-40B4-BE49-F238E27FC236}">
                <a16:creationId xmlns:a16="http://schemas.microsoft.com/office/drawing/2014/main" id="{1B6185E3-F16B-4791-970C-2C9E177EF5A7}"/>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62" name="TextBox 61">
            <a:extLst>
              <a:ext uri="{FF2B5EF4-FFF2-40B4-BE49-F238E27FC236}">
                <a16:creationId xmlns:a16="http://schemas.microsoft.com/office/drawing/2014/main" id="{B126A8D8-A7A3-497F-9D11-BF13947B9D6B}"/>
              </a:ext>
            </a:extLst>
          </p:cNvPr>
          <p:cNvSpPr txBox="1"/>
          <p:nvPr/>
        </p:nvSpPr>
        <p:spPr>
          <a:xfrm>
            <a:off x="4700332" y="3294682"/>
            <a:ext cx="604653" cy="253916"/>
          </a:xfrm>
          <a:prstGeom prst="rect">
            <a:avLst/>
          </a:prstGeom>
          <a:noFill/>
        </p:spPr>
        <p:txBody>
          <a:bodyPr wrap="none" rtlCol="0">
            <a:spAutoFit/>
          </a:bodyPr>
          <a:lstStyle/>
          <a:p>
            <a:r>
              <a:rPr lang="tr-TR" sz="1050" dirty="0"/>
              <a:t>[22, 37]</a:t>
            </a:r>
          </a:p>
        </p:txBody>
      </p:sp>
      <p:sp>
        <p:nvSpPr>
          <p:cNvPr id="63" name="TextBox 62">
            <a:extLst>
              <a:ext uri="{FF2B5EF4-FFF2-40B4-BE49-F238E27FC236}">
                <a16:creationId xmlns:a16="http://schemas.microsoft.com/office/drawing/2014/main" id="{FBD84C21-9F99-4AAB-9DEA-EF7ECFE22BB1}"/>
              </a:ext>
            </a:extLst>
          </p:cNvPr>
          <p:cNvSpPr txBox="1"/>
          <p:nvPr/>
        </p:nvSpPr>
        <p:spPr>
          <a:xfrm>
            <a:off x="4612654" y="1943261"/>
            <a:ext cx="604653" cy="253916"/>
          </a:xfrm>
          <a:prstGeom prst="rect">
            <a:avLst/>
          </a:prstGeom>
          <a:noFill/>
        </p:spPr>
        <p:txBody>
          <a:bodyPr wrap="none" rtlCol="0">
            <a:spAutoFit/>
          </a:bodyPr>
          <a:lstStyle/>
          <a:p>
            <a:r>
              <a:rPr lang="tr-TR" sz="1050" dirty="0"/>
              <a:t>[33, 33]</a:t>
            </a:r>
          </a:p>
        </p:txBody>
      </p:sp>
      <p:sp>
        <p:nvSpPr>
          <p:cNvPr id="64" name="TextBox 63">
            <a:extLst>
              <a:ext uri="{FF2B5EF4-FFF2-40B4-BE49-F238E27FC236}">
                <a16:creationId xmlns:a16="http://schemas.microsoft.com/office/drawing/2014/main" id="{89015A66-6155-4EDB-B454-CAE7D4BFBDC6}"/>
              </a:ext>
            </a:extLst>
          </p:cNvPr>
          <p:cNvSpPr txBox="1"/>
          <p:nvPr/>
        </p:nvSpPr>
        <p:spPr>
          <a:xfrm>
            <a:off x="4566229" y="2545628"/>
            <a:ext cx="574196" cy="253916"/>
          </a:xfrm>
          <a:prstGeom prst="rect">
            <a:avLst/>
          </a:prstGeom>
          <a:noFill/>
        </p:spPr>
        <p:txBody>
          <a:bodyPr wrap="none" rtlCol="0">
            <a:spAutoFit/>
          </a:bodyPr>
          <a:lstStyle/>
          <a:p>
            <a:r>
              <a:rPr lang="tr-TR" sz="1050" dirty="0"/>
              <a:t>[25,31]</a:t>
            </a:r>
          </a:p>
        </p:txBody>
      </p:sp>
      <p:sp>
        <p:nvSpPr>
          <p:cNvPr id="65" name="TextBox 64">
            <a:extLst>
              <a:ext uri="{FF2B5EF4-FFF2-40B4-BE49-F238E27FC236}">
                <a16:creationId xmlns:a16="http://schemas.microsoft.com/office/drawing/2014/main" id="{41DB93B7-CF61-4FDF-A05F-17E9BDEC68E4}"/>
              </a:ext>
            </a:extLst>
          </p:cNvPr>
          <p:cNvSpPr txBox="1"/>
          <p:nvPr/>
        </p:nvSpPr>
        <p:spPr>
          <a:xfrm>
            <a:off x="3105658" y="3551181"/>
            <a:ext cx="604653" cy="253916"/>
          </a:xfrm>
          <a:prstGeom prst="rect">
            <a:avLst/>
          </a:prstGeom>
          <a:noFill/>
        </p:spPr>
        <p:txBody>
          <a:bodyPr wrap="none" rtlCol="0">
            <a:spAutoFit/>
          </a:bodyPr>
          <a:lstStyle/>
          <a:p>
            <a:r>
              <a:rPr lang="tr-TR" sz="1050" dirty="0"/>
              <a:t>[19, 34]</a:t>
            </a:r>
          </a:p>
        </p:txBody>
      </p:sp>
      <p:sp>
        <p:nvSpPr>
          <p:cNvPr id="66" name="TextBox 65">
            <a:extLst>
              <a:ext uri="{FF2B5EF4-FFF2-40B4-BE49-F238E27FC236}">
                <a16:creationId xmlns:a16="http://schemas.microsoft.com/office/drawing/2014/main" id="{62180E05-063E-4777-BBE4-1D754BB5A234}"/>
              </a:ext>
            </a:extLst>
          </p:cNvPr>
          <p:cNvSpPr txBox="1"/>
          <p:nvPr/>
        </p:nvSpPr>
        <p:spPr>
          <a:xfrm>
            <a:off x="6076346" y="2941718"/>
            <a:ext cx="1051891" cy="253916"/>
          </a:xfrm>
          <a:prstGeom prst="rect">
            <a:avLst/>
          </a:prstGeom>
          <a:noFill/>
        </p:spPr>
        <p:txBody>
          <a:bodyPr wrap="none" rtlCol="0">
            <a:spAutoFit/>
          </a:bodyPr>
          <a:lstStyle/>
          <a:p>
            <a:r>
              <a:rPr lang="tr-TR" sz="1050" dirty="0"/>
              <a:t>[</a:t>
            </a:r>
            <a:r>
              <a:rPr lang="tr-TR" sz="1050" dirty="0" err="1"/>
              <a:t>max</a:t>
            </a:r>
            <a:r>
              <a:rPr lang="tr-TR" sz="1050" dirty="0"/>
              <a:t>{27,42},42]</a:t>
            </a:r>
          </a:p>
        </p:txBody>
      </p:sp>
      <p:sp>
        <p:nvSpPr>
          <p:cNvPr id="67" name="TextBox 66">
            <a:extLst>
              <a:ext uri="{FF2B5EF4-FFF2-40B4-BE49-F238E27FC236}">
                <a16:creationId xmlns:a16="http://schemas.microsoft.com/office/drawing/2014/main" id="{94F19462-E985-4953-A2BC-FC71FBAA3093}"/>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68" name="Oval 67">
            <a:extLst>
              <a:ext uri="{FF2B5EF4-FFF2-40B4-BE49-F238E27FC236}">
                <a16:creationId xmlns:a16="http://schemas.microsoft.com/office/drawing/2014/main" id="{D2642E87-069B-4041-8B30-D0804D7614DE}"/>
              </a:ext>
            </a:extLst>
          </p:cNvPr>
          <p:cNvSpPr/>
          <p:nvPr/>
        </p:nvSpPr>
        <p:spPr>
          <a:xfrm>
            <a:off x="528638"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69" name="Oval 68">
            <a:extLst>
              <a:ext uri="{FF2B5EF4-FFF2-40B4-BE49-F238E27FC236}">
                <a16:creationId xmlns:a16="http://schemas.microsoft.com/office/drawing/2014/main" id="{D80C144B-A3FC-4A8F-AECD-18146DDA00F7}"/>
              </a:ext>
            </a:extLst>
          </p:cNvPr>
          <p:cNvSpPr/>
          <p:nvPr/>
        </p:nvSpPr>
        <p:spPr>
          <a:xfrm>
            <a:off x="1049091"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0" name="Oval 69">
            <a:extLst>
              <a:ext uri="{FF2B5EF4-FFF2-40B4-BE49-F238E27FC236}">
                <a16:creationId xmlns:a16="http://schemas.microsoft.com/office/drawing/2014/main" id="{CAB6287A-1B32-4F0F-BC65-BE7FEF2437F5}"/>
              </a:ext>
            </a:extLst>
          </p:cNvPr>
          <p:cNvSpPr/>
          <p:nvPr/>
        </p:nvSpPr>
        <p:spPr>
          <a:xfrm>
            <a:off x="1654992"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1" name="Oval 70">
            <a:extLst>
              <a:ext uri="{FF2B5EF4-FFF2-40B4-BE49-F238E27FC236}">
                <a16:creationId xmlns:a16="http://schemas.microsoft.com/office/drawing/2014/main" id="{88B9695B-1438-468C-81EA-5A147F7EE97E}"/>
              </a:ext>
            </a:extLst>
          </p:cNvPr>
          <p:cNvSpPr/>
          <p:nvPr/>
        </p:nvSpPr>
        <p:spPr>
          <a:xfrm>
            <a:off x="2274210"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2" name="Oval 71">
            <a:extLst>
              <a:ext uri="{FF2B5EF4-FFF2-40B4-BE49-F238E27FC236}">
                <a16:creationId xmlns:a16="http://schemas.microsoft.com/office/drawing/2014/main" id="{2DDFAB6F-0BAC-4BED-9151-0D348C348F08}"/>
              </a:ext>
            </a:extLst>
          </p:cNvPr>
          <p:cNvSpPr/>
          <p:nvPr/>
        </p:nvSpPr>
        <p:spPr>
          <a:xfrm>
            <a:off x="3956735" y="2469206"/>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sp>
        <p:nvSpPr>
          <p:cNvPr id="73" name="Oval 72">
            <a:extLst>
              <a:ext uri="{FF2B5EF4-FFF2-40B4-BE49-F238E27FC236}">
                <a16:creationId xmlns:a16="http://schemas.microsoft.com/office/drawing/2014/main" id="{499452AA-5EF3-4850-9BCF-845F8D8AC701}"/>
              </a:ext>
            </a:extLst>
          </p:cNvPr>
          <p:cNvSpPr/>
          <p:nvPr/>
        </p:nvSpPr>
        <p:spPr>
          <a:xfrm>
            <a:off x="4655856" y="219129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74" name="Oval 73">
            <a:extLst>
              <a:ext uri="{FF2B5EF4-FFF2-40B4-BE49-F238E27FC236}">
                <a16:creationId xmlns:a16="http://schemas.microsoft.com/office/drawing/2014/main" id="{A10D4D05-1FE4-48BC-878C-58AACCE3B5A3}"/>
              </a:ext>
            </a:extLst>
          </p:cNvPr>
          <p:cNvSpPr/>
          <p:nvPr/>
        </p:nvSpPr>
        <p:spPr>
          <a:xfrm>
            <a:off x="5410246" y="2454472"/>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sp>
        <p:nvSpPr>
          <p:cNvPr id="75" name="Oval 74">
            <a:extLst>
              <a:ext uri="{FF2B5EF4-FFF2-40B4-BE49-F238E27FC236}">
                <a16:creationId xmlns:a16="http://schemas.microsoft.com/office/drawing/2014/main" id="{BD56372C-14A6-4721-8631-ABC7ACA0889A}"/>
              </a:ext>
            </a:extLst>
          </p:cNvPr>
          <p:cNvSpPr/>
          <p:nvPr/>
        </p:nvSpPr>
        <p:spPr>
          <a:xfrm>
            <a:off x="5940480" y="3156753"/>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76" name="Oval 75">
            <a:extLst>
              <a:ext uri="{FF2B5EF4-FFF2-40B4-BE49-F238E27FC236}">
                <a16:creationId xmlns:a16="http://schemas.microsoft.com/office/drawing/2014/main" id="{B421BD4F-7DF2-4795-92FE-BBD8F34C6BF7}"/>
              </a:ext>
            </a:extLst>
          </p:cNvPr>
          <p:cNvSpPr/>
          <p:nvPr/>
        </p:nvSpPr>
        <p:spPr>
          <a:xfrm>
            <a:off x="2943030" y="293498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sp>
        <p:nvSpPr>
          <p:cNvPr id="92" name="TextBox 91">
            <a:extLst>
              <a:ext uri="{FF2B5EF4-FFF2-40B4-BE49-F238E27FC236}">
                <a16:creationId xmlns:a16="http://schemas.microsoft.com/office/drawing/2014/main" id="{DB421500-5214-4769-B7A2-C9214E0F8B69}"/>
              </a:ext>
            </a:extLst>
          </p:cNvPr>
          <p:cNvSpPr txBox="1"/>
          <p:nvPr/>
        </p:nvSpPr>
        <p:spPr>
          <a:xfrm>
            <a:off x="5542093" y="4490530"/>
            <a:ext cx="1099981" cy="300082"/>
          </a:xfrm>
          <a:prstGeom prst="rect">
            <a:avLst/>
          </a:prstGeom>
          <a:noFill/>
        </p:spPr>
        <p:txBody>
          <a:bodyPr wrap="none" rtlCol="0">
            <a:spAutoFit/>
          </a:bodyPr>
          <a:lstStyle/>
          <a:p>
            <a:r>
              <a:rPr lang="tr-TR" sz="1350" dirty="0" err="1"/>
              <a:t>Min</a:t>
            </a:r>
            <a:r>
              <a:rPr lang="tr-TR" sz="1350" dirty="0"/>
              <a:t> Time: 42</a:t>
            </a:r>
          </a:p>
        </p:txBody>
      </p:sp>
      <p:sp>
        <p:nvSpPr>
          <p:cNvPr id="78" name="İçerik Yer Tutucusu 77">
            <a:extLst>
              <a:ext uri="{FF2B5EF4-FFF2-40B4-BE49-F238E27FC236}">
                <a16:creationId xmlns:a16="http://schemas.microsoft.com/office/drawing/2014/main" id="{5EE03961-F870-E226-E12B-86825B1001F1}"/>
              </a:ext>
            </a:extLst>
          </p:cNvPr>
          <p:cNvSpPr>
            <a:spLocks noGrp="1"/>
          </p:cNvSpPr>
          <p:nvPr>
            <p:ph idx="1"/>
          </p:nvPr>
        </p:nvSpPr>
        <p:spPr/>
        <p:txBody>
          <a:bodyPr/>
          <a:lstStyle/>
          <a:p>
            <a:endParaRPr lang="tr-TR"/>
          </a:p>
        </p:txBody>
      </p:sp>
      <p:sp>
        <p:nvSpPr>
          <p:cNvPr id="77" name="Başlık 76">
            <a:extLst>
              <a:ext uri="{FF2B5EF4-FFF2-40B4-BE49-F238E27FC236}">
                <a16:creationId xmlns:a16="http://schemas.microsoft.com/office/drawing/2014/main" id="{0F726FD4-B51B-8C1E-8A2F-40A49408FCE9}"/>
              </a:ext>
            </a:extLst>
          </p:cNvPr>
          <p:cNvSpPr>
            <a:spLocks noGrp="1"/>
          </p:cNvSpPr>
          <p:nvPr>
            <p:ph type="title"/>
          </p:nvPr>
        </p:nvSpPr>
        <p:spPr/>
        <p:txBody>
          <a:bodyPr/>
          <a:lstStyle/>
          <a:p>
            <a:endParaRPr lang="tr-TR"/>
          </a:p>
        </p:txBody>
      </p:sp>
      <p:pic>
        <p:nvPicPr>
          <p:cNvPr id="79" name="Picture 78">
            <a:extLst>
              <a:ext uri="{FF2B5EF4-FFF2-40B4-BE49-F238E27FC236}">
                <a16:creationId xmlns:a16="http://schemas.microsoft.com/office/drawing/2014/main" id="{69F42A30-5038-064F-1BE0-609D013D261D}"/>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55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childTnLst>
                          </p:cTn>
                        </p:par>
                        <p:par>
                          <p:cTn id="107" fill="hold">
                            <p:stCondLst>
                              <p:cond delay="3500"/>
                            </p:stCondLst>
                            <p:childTnLst>
                              <p:par>
                                <p:cTn id="108" presetID="10" presetClass="entr" presetSubtype="0" fill="hold" grpId="0" nodeType="after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childTnLst>
                          </p:cTn>
                        </p:par>
                        <p:par>
                          <p:cTn id="111" fill="hold">
                            <p:stCondLst>
                              <p:cond delay="4000"/>
                            </p:stCondLst>
                            <p:childTnLst>
                              <p:par>
                                <p:cTn id="112" presetID="10" presetClass="entr" presetSubtype="0"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Effect transition="in" filter="fade">
                                      <p:cBhvr>
                                        <p:cTn id="11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P spid="57" grpId="0"/>
      <p:bldP spid="58" grpId="0"/>
      <p:bldP spid="59" grpId="0"/>
      <p:bldP spid="60" grpId="0"/>
      <p:bldP spid="62" grpId="0"/>
      <p:bldP spid="63" grpId="0"/>
      <p:bldP spid="64" grpId="0"/>
      <p:bldP spid="65" grpId="0"/>
      <p:bldP spid="66" grpId="0"/>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9646A-2594-BEB2-85D2-A274DC047D62}"/>
              </a:ext>
            </a:extLst>
          </p:cNvPr>
          <p:cNvSpPr>
            <a:spLocks noGrp="1"/>
          </p:cNvSpPr>
          <p:nvPr>
            <p:ph type="ctrTitle"/>
          </p:nvPr>
        </p:nvSpPr>
        <p:spPr/>
        <p:txBody>
          <a:bodyPr/>
          <a:lstStyle/>
          <a:p>
            <a:r>
              <a:rPr lang="tr-TR">
                <a:solidFill>
                  <a:srgbClr val="EA6131"/>
                </a:solidFill>
              </a:rPr>
              <a:t>C</a:t>
            </a:r>
            <a:r>
              <a:rPr lang="tr-TR"/>
              <a:t>PM Do</a:t>
            </a:r>
            <a:r>
              <a:rPr lang="tr-TR">
                <a:solidFill>
                  <a:srgbClr val="EA6131"/>
                </a:solidFill>
              </a:rPr>
              <a:t>ğ</a:t>
            </a:r>
            <a:r>
              <a:rPr lang="tr-TR"/>
              <a:t>rusal </a:t>
            </a:r>
            <a:r>
              <a:rPr lang="tr-TR">
                <a:solidFill>
                  <a:srgbClr val="EA6131"/>
                </a:solidFill>
              </a:rPr>
              <a:t>M</a:t>
            </a:r>
            <a:r>
              <a:rPr lang="tr-TR"/>
              <a:t>odeller</a:t>
            </a:r>
          </a:p>
        </p:txBody>
      </p:sp>
    </p:spTree>
    <p:extLst>
      <p:ext uri="{BB962C8B-B14F-4D97-AF65-F5344CB8AC3E}">
        <p14:creationId xmlns:p14="http://schemas.microsoft.com/office/powerpoint/2010/main" val="784032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5211FE0-AE66-B2A7-B1DC-A9BD345A2271}"/>
                  </a:ext>
                </a:extLst>
              </p:cNvPr>
              <p:cNvSpPr>
                <a:spLocks noGrp="1"/>
              </p:cNvSpPr>
              <p:nvPr>
                <p:ph idx="1"/>
              </p:nvPr>
            </p:nvSpPr>
            <p:spPr/>
            <p:txBody>
              <a:bodyPr/>
              <a:lstStyle/>
              <a:p>
                <a:pPr>
                  <a:buFont typeface="Arial" panose="020B0604020202020204" pitchFamily="34" charset="0"/>
                  <a:buChar char="•"/>
                </a:pPr>
                <a:r>
                  <a:rPr lang="tr-TR"/>
                  <a:t>İki farklı doğrusal model yazabiliriz. Bunlardan ilki eğer ij yolundan geçilmişse bir geçilmemişse sıfır değerini alan xij değişkeni ile ij yolunun süresinin çarpının ij yolu için harcanan süreyi verdiği ve tüm mümkün yollar için harcanan süre toplamının maksimize edilfiği bir amaç denklemine sahip doğrusal modeldir. Diğeri ise başlangıç zamanı ile bitiş zamanı arasındaki farkın güzergah tamamlanma süresini veren ve bu süreyi minimize eden bir amaç denklemine sahip doğrusal modeldir.  Birinci modelde kısıtlar düğüm değe kısıtı olarak yazılır. İkinci modelde ise iki faaliyet arasındaki farkın faaliyetin gerektirdiği süreden küçük olmayacağını ifade eden düğüm kısıtlarıdır. </a:t>
                </a:r>
              </a:p>
              <a:p>
                <a:endParaRPr lang="tr-TR"/>
              </a:p>
              <a:p>
                <a:r>
                  <a:rPr lang="tr-TR"/>
                  <a:t>Birinci model amaç denklemi genel gösterim;</a:t>
                </a: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𝑖𝑗</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e>
                          </m:nary>
                        </m:e>
                      </m:nary>
                      <m:m>
                        <m:mPr>
                          <m:mcs>
                            <m:mc>
                              <m:mcPr>
                                <m:count m:val="2"/>
                                <m:mcJc m:val="center"/>
                              </m:mcPr>
                            </m:mc>
                          </m:mcs>
                          <m:ctrlPr>
                            <a:rPr lang="tr-TR" i="1" smtClean="0">
                              <a:latin typeface="Cambria Math" panose="02040503050406030204" pitchFamily="18" charset="0"/>
                            </a:rPr>
                          </m:ctrlPr>
                        </m:mPr>
                        <m:mr>
                          <m:e/>
                          <m:e>
                            <m: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mr>
                      </m:m>
                    </m:oMath>
                  </m:oMathPara>
                </a14:m>
                <a:endParaRPr lang="tr-TR"/>
              </a:p>
              <a:p>
                <a:r>
                  <a:rPr lang="tr-TR"/>
                  <a:t>Kısıtları düğüm denge kısıtları oluşturur.</a:t>
                </a:r>
              </a:p>
            </p:txBody>
          </p:sp>
        </mc:Choice>
        <mc:Fallback xmlns="">
          <p:sp>
            <p:nvSpPr>
              <p:cNvPr id="2" name="Content Placeholder 1">
                <a:extLst>
                  <a:ext uri="{FF2B5EF4-FFF2-40B4-BE49-F238E27FC236}">
                    <a16:creationId xmlns:a16="http://schemas.microsoft.com/office/drawing/2014/main" id="{45211FE0-AE66-B2A7-B1DC-A9BD345A2271}"/>
                  </a:ext>
                </a:extLst>
              </p:cNvPr>
              <p:cNvSpPr>
                <a:spLocks noGrp="1" noRot="1" noChangeAspect="1" noMove="1" noResize="1" noEditPoints="1" noAdjustHandles="1" noChangeArrowheads="1" noChangeShapeType="1" noTextEdit="1"/>
              </p:cNvSpPr>
              <p:nvPr>
                <p:ph idx="1"/>
              </p:nvPr>
            </p:nvSpPr>
            <p:spPr>
              <a:blipFill>
                <a:blip r:embed="rId2"/>
                <a:stretch>
                  <a:fillRect l="-435" t="-375" r="-14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2DB8F708-5A05-1933-9E98-471B78FBEED6}"/>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6AF2238F-C103-373E-1A4D-611F811E26D6}"/>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1F9A14F0-209F-2189-2A3A-F50E86C77E4B}"/>
              </a:ext>
            </a:extLst>
          </p:cNvPr>
          <p:cNvSpPr/>
          <p:nvPr/>
        </p:nvSpPr>
        <p:spPr>
          <a:xfrm>
            <a:off x="4211960" y="5345571"/>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Straight Arrow Connector 6">
            <a:extLst>
              <a:ext uri="{FF2B5EF4-FFF2-40B4-BE49-F238E27FC236}">
                <a16:creationId xmlns:a16="http://schemas.microsoft.com/office/drawing/2014/main" id="{D3A8F4EA-E7CE-BFFA-EEDD-157CC1E1705B}"/>
              </a:ext>
            </a:extLst>
          </p:cNvPr>
          <p:cNvCxnSpPr>
            <a:endCxn id="5" idx="1"/>
          </p:cNvCxnSpPr>
          <p:nvPr/>
        </p:nvCxnSpPr>
        <p:spPr>
          <a:xfrm>
            <a:off x="3707904" y="5085184"/>
            <a:ext cx="567328" cy="32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C7B9D5-A85E-89A7-6362-BD59EBC63388}"/>
              </a:ext>
            </a:extLst>
          </p:cNvPr>
          <p:cNvCxnSpPr>
            <a:endCxn id="5" idx="2"/>
          </p:cNvCxnSpPr>
          <p:nvPr/>
        </p:nvCxnSpPr>
        <p:spPr>
          <a:xfrm>
            <a:off x="3563888" y="5561595"/>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792835-705E-445D-DF3A-62DC1180AB90}"/>
              </a:ext>
            </a:extLst>
          </p:cNvPr>
          <p:cNvCxnSpPr>
            <a:endCxn id="5" idx="3"/>
          </p:cNvCxnSpPr>
          <p:nvPr/>
        </p:nvCxnSpPr>
        <p:spPr>
          <a:xfrm flipV="1">
            <a:off x="3707904" y="5714347"/>
            <a:ext cx="567328" cy="30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5714D6-D4E8-93C5-9472-FF5DC300180A}"/>
              </a:ext>
            </a:extLst>
          </p:cNvPr>
          <p:cNvCxnSpPr>
            <a:cxnSpLocks/>
            <a:stCxn id="5" idx="7"/>
          </p:cNvCxnSpPr>
          <p:nvPr/>
        </p:nvCxnSpPr>
        <p:spPr>
          <a:xfrm flipV="1">
            <a:off x="4580736" y="5247013"/>
            <a:ext cx="567328" cy="16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1EE62B-FEF6-F20D-41A8-C4DE6898A32C}"/>
              </a:ext>
            </a:extLst>
          </p:cNvPr>
          <p:cNvCxnSpPr>
            <a:stCxn id="5" idx="5"/>
          </p:cNvCxnSpPr>
          <p:nvPr/>
        </p:nvCxnSpPr>
        <p:spPr>
          <a:xfrm>
            <a:off x="4580736" y="5714347"/>
            <a:ext cx="639336" cy="15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B6CAA9-A1F4-7F52-AFFD-1806EC8D045B}"/>
              </a:ext>
            </a:extLst>
          </p:cNvPr>
          <p:cNvSpPr txBox="1"/>
          <p:nvPr/>
        </p:nvSpPr>
        <p:spPr>
          <a:xfrm>
            <a:off x="3417053" y="4833693"/>
            <a:ext cx="293670" cy="369332"/>
          </a:xfrm>
          <a:prstGeom prst="rect">
            <a:avLst/>
          </a:prstGeom>
          <a:noFill/>
        </p:spPr>
        <p:txBody>
          <a:bodyPr wrap="none" rtlCol="0">
            <a:spAutoFit/>
          </a:bodyPr>
          <a:lstStyle/>
          <a:p>
            <a:r>
              <a:rPr lang="tr-TR"/>
              <a:t>a</a:t>
            </a:r>
          </a:p>
        </p:txBody>
      </p:sp>
      <p:sp>
        <p:nvSpPr>
          <p:cNvPr id="18" name="TextBox 17">
            <a:extLst>
              <a:ext uri="{FF2B5EF4-FFF2-40B4-BE49-F238E27FC236}">
                <a16:creationId xmlns:a16="http://schemas.microsoft.com/office/drawing/2014/main" id="{C3B7DBAD-4671-D486-5165-71AF6BAB7422}"/>
              </a:ext>
            </a:extLst>
          </p:cNvPr>
          <p:cNvSpPr txBox="1"/>
          <p:nvPr/>
        </p:nvSpPr>
        <p:spPr>
          <a:xfrm>
            <a:off x="3309041" y="5346199"/>
            <a:ext cx="304892" cy="369332"/>
          </a:xfrm>
          <a:prstGeom prst="rect">
            <a:avLst/>
          </a:prstGeom>
          <a:noFill/>
        </p:spPr>
        <p:txBody>
          <a:bodyPr wrap="none" rtlCol="0">
            <a:spAutoFit/>
          </a:bodyPr>
          <a:lstStyle/>
          <a:p>
            <a:r>
              <a:rPr lang="tr-TR"/>
              <a:t>b</a:t>
            </a:r>
          </a:p>
        </p:txBody>
      </p:sp>
      <p:sp>
        <p:nvSpPr>
          <p:cNvPr id="19" name="TextBox 18">
            <a:extLst>
              <a:ext uri="{FF2B5EF4-FFF2-40B4-BE49-F238E27FC236}">
                <a16:creationId xmlns:a16="http://schemas.microsoft.com/office/drawing/2014/main" id="{AC299603-CE3B-6527-5EF0-E7C8EB5CB164}"/>
              </a:ext>
            </a:extLst>
          </p:cNvPr>
          <p:cNvSpPr txBox="1"/>
          <p:nvPr/>
        </p:nvSpPr>
        <p:spPr>
          <a:xfrm>
            <a:off x="3461487" y="5824547"/>
            <a:ext cx="293670" cy="369332"/>
          </a:xfrm>
          <a:prstGeom prst="rect">
            <a:avLst/>
          </a:prstGeom>
          <a:noFill/>
        </p:spPr>
        <p:txBody>
          <a:bodyPr wrap="none" rtlCol="0">
            <a:spAutoFit/>
          </a:bodyPr>
          <a:lstStyle/>
          <a:p>
            <a:r>
              <a:rPr lang="tr-TR"/>
              <a:t>c</a:t>
            </a:r>
          </a:p>
        </p:txBody>
      </p:sp>
      <p:sp>
        <p:nvSpPr>
          <p:cNvPr id="20" name="TextBox 19">
            <a:extLst>
              <a:ext uri="{FF2B5EF4-FFF2-40B4-BE49-F238E27FC236}">
                <a16:creationId xmlns:a16="http://schemas.microsoft.com/office/drawing/2014/main" id="{0ECEA49D-0B33-3A62-D1A7-7290F63370CD}"/>
              </a:ext>
            </a:extLst>
          </p:cNvPr>
          <p:cNvSpPr txBox="1"/>
          <p:nvPr/>
        </p:nvSpPr>
        <p:spPr>
          <a:xfrm>
            <a:off x="5073237" y="4997114"/>
            <a:ext cx="304892" cy="369332"/>
          </a:xfrm>
          <a:prstGeom prst="rect">
            <a:avLst/>
          </a:prstGeom>
          <a:noFill/>
        </p:spPr>
        <p:txBody>
          <a:bodyPr wrap="none" rtlCol="0">
            <a:spAutoFit/>
          </a:bodyPr>
          <a:lstStyle/>
          <a:p>
            <a:r>
              <a:rPr lang="tr-TR"/>
              <a:t>d</a:t>
            </a:r>
          </a:p>
        </p:txBody>
      </p:sp>
      <p:sp>
        <p:nvSpPr>
          <p:cNvPr id="21" name="TextBox 20">
            <a:extLst>
              <a:ext uri="{FF2B5EF4-FFF2-40B4-BE49-F238E27FC236}">
                <a16:creationId xmlns:a16="http://schemas.microsoft.com/office/drawing/2014/main" id="{3E338227-7FEA-DC44-B336-EF71414E9C04}"/>
              </a:ext>
            </a:extLst>
          </p:cNvPr>
          <p:cNvSpPr txBox="1"/>
          <p:nvPr/>
        </p:nvSpPr>
        <p:spPr>
          <a:xfrm>
            <a:off x="5148064" y="5681792"/>
            <a:ext cx="298480" cy="369332"/>
          </a:xfrm>
          <a:prstGeom prst="rect">
            <a:avLst/>
          </a:prstGeom>
          <a:noFill/>
        </p:spPr>
        <p:txBody>
          <a:bodyPr wrap="none" rtlCol="0">
            <a:spAutoFit/>
          </a:bodyPr>
          <a:lstStyle/>
          <a:p>
            <a:r>
              <a:rPr lang="tr-TR"/>
              <a:t>e</a:t>
            </a:r>
          </a:p>
        </p:txBody>
      </p:sp>
      <p:sp>
        <p:nvSpPr>
          <p:cNvPr id="22" name="TextBox 21">
            <a:extLst>
              <a:ext uri="{FF2B5EF4-FFF2-40B4-BE49-F238E27FC236}">
                <a16:creationId xmlns:a16="http://schemas.microsoft.com/office/drawing/2014/main" id="{A10C76AE-7BE9-7090-45DC-3FDECC26DEF8}"/>
              </a:ext>
            </a:extLst>
          </p:cNvPr>
          <p:cNvSpPr txBox="1"/>
          <p:nvPr/>
        </p:nvSpPr>
        <p:spPr>
          <a:xfrm>
            <a:off x="5536971" y="5343785"/>
            <a:ext cx="1630575" cy="369332"/>
          </a:xfrm>
          <a:prstGeom prst="rect">
            <a:avLst/>
          </a:prstGeom>
          <a:noFill/>
        </p:spPr>
        <p:txBody>
          <a:bodyPr wrap="none" rtlCol="0">
            <a:spAutoFit/>
          </a:bodyPr>
          <a:lstStyle/>
          <a:p>
            <a:r>
              <a:rPr lang="tr-TR"/>
              <a:t>a + b + c = d + e</a:t>
            </a:r>
          </a:p>
        </p:txBody>
      </p:sp>
    </p:spTree>
    <p:extLst>
      <p:ext uri="{BB962C8B-B14F-4D97-AF65-F5344CB8AC3E}">
        <p14:creationId xmlns:p14="http://schemas.microsoft.com/office/powerpoint/2010/main" val="3080594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9857B64B-8B30-2FBB-74E5-D40332D8C947}"/>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06ADD68E-1E4A-4C21-891B-ADD70978F7C0}"/>
              </a:ext>
            </a:extLst>
          </p:cNvPr>
          <p:cNvSpPr>
            <a:spLocks noGrp="1"/>
          </p:cNvSpPr>
          <p:nvPr>
            <p:ph type="title"/>
          </p:nvPr>
        </p:nvSpPr>
        <p:spPr/>
        <p:txBody>
          <a:bodyPr/>
          <a:lstStyle/>
          <a:p>
            <a:r>
              <a:rPr lang="tr-TR" dirty="0" err="1"/>
              <a:t>Linear</a:t>
            </a:r>
            <a:r>
              <a:rPr lang="tr-TR" dirty="0"/>
              <a:t>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78B98E-3FE9-4861-BF42-35787022A31A}"/>
                  </a:ext>
                </a:extLst>
              </p:cNvPr>
              <p:cNvSpPr txBox="1"/>
              <p:nvPr/>
            </p:nvSpPr>
            <p:spPr>
              <a:xfrm>
                <a:off x="65662" y="4416139"/>
                <a:ext cx="8213429" cy="632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1350" i="1" smtClean="0">
                          <a:latin typeface="Cambria Math" panose="02040503050406030204" pitchFamily="18" charset="0"/>
                        </a:rPr>
                        <m:t>𝑀𝑎</m:t>
                      </m:r>
                      <m:r>
                        <a:rPr lang="tr-TR" sz="1350" b="0" i="1" smtClean="0">
                          <a:latin typeface="Cambria Math" panose="02040503050406030204" pitchFamily="18" charset="0"/>
                        </a:rPr>
                        <m:t>𝑘𝑠</m:t>
                      </m:r>
                      <m:r>
                        <a:rPr lang="tr-TR" sz="1350" i="1">
                          <a:latin typeface="Cambria Math" panose="02040503050406030204" pitchFamily="18" charset="0"/>
                        </a:rPr>
                        <m:t> </m:t>
                      </m:r>
                      <m:r>
                        <a:rPr lang="tr-TR" sz="1350" i="1">
                          <a:latin typeface="Cambria Math" panose="02040503050406030204" pitchFamily="18" charset="0"/>
                        </a:rPr>
                        <m:t>𝑍</m:t>
                      </m:r>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𝐶𝐼</m:t>
                          </m:r>
                        </m:sub>
                      </m:sSub>
                      <m:r>
                        <a:rPr lang="tr-TR" sz="1350" i="1">
                          <a:latin typeface="Cambria Math" panose="02040503050406030204" pitchFamily="18" charset="0"/>
                        </a:rPr>
                        <m:t>+3</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+7</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r>
                        <a:rPr lang="tr-TR" sz="1350" i="1">
                          <a:latin typeface="Cambria Math" panose="02040503050406030204" pitchFamily="18" charset="0"/>
                        </a:rPr>
                        <m:t>+5</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r>
                        <a:rPr lang="tr-TR" sz="1350" i="1">
                          <a:latin typeface="Cambria Math" panose="02040503050406030204" pitchFamily="18" charset="0"/>
                        </a:rPr>
                        <m:t>+8</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+10</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+5</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r>
                        <a:rPr lang="tr-TR" sz="1350" i="1">
                          <a:latin typeface="Cambria Math" panose="02040503050406030204" pitchFamily="18" charset="0"/>
                        </a:rPr>
                        <m:t>+7</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oMath>
                  </m:oMathPara>
                </a14:m>
                <a:endParaRPr lang="tr-TR" sz="1350" dirty="0"/>
              </a:p>
            </p:txBody>
          </p:sp>
        </mc:Choice>
        <mc:Fallback xmlns="">
          <p:sp>
            <p:nvSpPr>
              <p:cNvPr id="3" name="TextBox 2">
                <a:extLst>
                  <a:ext uri="{FF2B5EF4-FFF2-40B4-BE49-F238E27FC236}">
                    <a16:creationId xmlns:a16="http://schemas.microsoft.com/office/drawing/2014/main" id="{C978B98E-3FE9-4861-BF42-35787022A31A}"/>
                  </a:ext>
                </a:extLst>
              </p:cNvPr>
              <p:cNvSpPr txBox="1">
                <a:spLocks noRot="1" noChangeAspect="1" noMove="1" noResize="1" noEditPoints="1" noAdjustHandles="1" noChangeArrowheads="1" noChangeShapeType="1" noTextEdit="1"/>
              </p:cNvSpPr>
              <p:nvPr/>
            </p:nvSpPr>
            <p:spPr>
              <a:xfrm>
                <a:off x="65662" y="4416139"/>
                <a:ext cx="8213429" cy="632994"/>
              </a:xfrm>
              <a:prstGeom prst="rect">
                <a:avLst/>
              </a:prstGeom>
              <a:blipFill>
                <a:blip r:embed="rId2"/>
                <a:stretch>
                  <a:fillRect b="-3846"/>
                </a:stretch>
              </a:blipFill>
            </p:spPr>
            <p:txBody>
              <a:bodyPr/>
              <a:lstStyle/>
              <a:p>
                <a:r>
                  <a:rPr lang="tr-TR">
                    <a:noFill/>
                  </a:rPr>
                  <a:t> </a:t>
                </a:r>
              </a:p>
            </p:txBody>
          </p:sp>
        </mc:Fallback>
      </mc:AlternateContent>
      <p:sp>
        <p:nvSpPr>
          <p:cNvPr id="74" name="Oval 73">
            <a:extLst>
              <a:ext uri="{FF2B5EF4-FFF2-40B4-BE49-F238E27FC236}">
                <a16:creationId xmlns:a16="http://schemas.microsoft.com/office/drawing/2014/main" id="{D9F68A3A-1901-4D4E-A57F-891859C4E4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75" name="Oval 74">
            <a:extLst>
              <a:ext uri="{FF2B5EF4-FFF2-40B4-BE49-F238E27FC236}">
                <a16:creationId xmlns:a16="http://schemas.microsoft.com/office/drawing/2014/main" id="{FA3A3DCC-7A92-47F1-88C1-A90AEBA12E77}"/>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6" name="Oval 75">
            <a:extLst>
              <a:ext uri="{FF2B5EF4-FFF2-40B4-BE49-F238E27FC236}">
                <a16:creationId xmlns:a16="http://schemas.microsoft.com/office/drawing/2014/main" id="{26892DED-2BEB-4F57-9BC6-D738A08ED923}"/>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7" name="Oval 76">
            <a:extLst>
              <a:ext uri="{FF2B5EF4-FFF2-40B4-BE49-F238E27FC236}">
                <a16:creationId xmlns:a16="http://schemas.microsoft.com/office/drawing/2014/main" id="{011860B1-E343-4513-9456-FF8A0ECDDDE9}"/>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78" name="Oval 77">
            <a:extLst>
              <a:ext uri="{FF2B5EF4-FFF2-40B4-BE49-F238E27FC236}">
                <a16:creationId xmlns:a16="http://schemas.microsoft.com/office/drawing/2014/main" id="{C0D58CEF-B5FD-4DF4-AAF9-6D47BFEA9467}"/>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9" name="Oval 78">
            <a:extLst>
              <a:ext uri="{FF2B5EF4-FFF2-40B4-BE49-F238E27FC236}">
                <a16:creationId xmlns:a16="http://schemas.microsoft.com/office/drawing/2014/main" id="{D7AE0ECD-90AE-4C3E-805B-57448AA8A8BD}"/>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80" name="Oval 79">
            <a:extLst>
              <a:ext uri="{FF2B5EF4-FFF2-40B4-BE49-F238E27FC236}">
                <a16:creationId xmlns:a16="http://schemas.microsoft.com/office/drawing/2014/main" id="{A2131050-B264-400A-BC29-C6B5A6B77D5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81" name="Oval 80">
            <a:extLst>
              <a:ext uri="{FF2B5EF4-FFF2-40B4-BE49-F238E27FC236}">
                <a16:creationId xmlns:a16="http://schemas.microsoft.com/office/drawing/2014/main" id="{7CAAE1A9-1CF2-45F3-8E0F-CD526A790185}"/>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82" name="Straight Arrow Connector 81">
            <a:extLst>
              <a:ext uri="{FF2B5EF4-FFF2-40B4-BE49-F238E27FC236}">
                <a16:creationId xmlns:a16="http://schemas.microsoft.com/office/drawing/2014/main" id="{2EC1F722-85C6-41C8-AA79-A73609ECB43C}"/>
              </a:ext>
            </a:extLst>
          </p:cNvPr>
          <p:cNvCxnSpPr>
            <a:stCxn id="74" idx="6"/>
            <a:endCxn id="7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42309D-373E-42FD-8A62-4682BC2B6106}"/>
              </a:ext>
            </a:extLst>
          </p:cNvPr>
          <p:cNvCxnSpPr>
            <a:stCxn id="75" idx="6"/>
            <a:endCxn id="7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607E9CE-1B8A-4BCA-9ACB-0B0E035AF457}"/>
              </a:ext>
            </a:extLst>
          </p:cNvPr>
          <p:cNvCxnSpPr>
            <a:cxnSpLocks/>
            <a:stCxn id="76" idx="7"/>
            <a:endCxn id="7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DDBF025-9DC0-4F23-BDF7-A1A39B21BDE8}"/>
              </a:ext>
            </a:extLst>
          </p:cNvPr>
          <p:cNvCxnSpPr>
            <a:stCxn id="76" idx="5"/>
            <a:endCxn id="7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637E16F-D71A-427F-96DC-6339519E3995}"/>
              </a:ext>
            </a:extLst>
          </p:cNvPr>
          <p:cNvCxnSpPr>
            <a:stCxn id="76" idx="6"/>
            <a:endCxn id="7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2F97C28B-5359-409C-8D8F-8D0613FDF233}"/>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88" name="Straight Arrow Connector 87">
            <a:extLst>
              <a:ext uri="{FF2B5EF4-FFF2-40B4-BE49-F238E27FC236}">
                <a16:creationId xmlns:a16="http://schemas.microsoft.com/office/drawing/2014/main" id="{88E279E6-B05E-44FA-9E77-5F307C6D6CEB}"/>
              </a:ext>
            </a:extLst>
          </p:cNvPr>
          <p:cNvCxnSpPr>
            <a:stCxn id="78" idx="6"/>
            <a:endCxn id="87"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3BAAD56-798E-40AD-8526-1184660A3310}"/>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90" name="Straight Arrow Connector 89">
            <a:extLst>
              <a:ext uri="{FF2B5EF4-FFF2-40B4-BE49-F238E27FC236}">
                <a16:creationId xmlns:a16="http://schemas.microsoft.com/office/drawing/2014/main" id="{64B96020-5D98-4B18-939D-5380C9983351}"/>
              </a:ext>
            </a:extLst>
          </p:cNvPr>
          <p:cNvCxnSpPr>
            <a:stCxn id="78" idx="6"/>
            <a:endCxn id="89"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A8128B8-9860-42F9-8D70-C05542914E02}"/>
              </a:ext>
            </a:extLst>
          </p:cNvPr>
          <p:cNvCxnSpPr>
            <a:stCxn id="79" idx="6"/>
            <a:endCxn id="8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EE5C14B-602F-467D-829E-A1AB8060D794}"/>
              </a:ext>
            </a:extLst>
          </p:cNvPr>
          <p:cNvCxnSpPr>
            <a:stCxn id="80" idx="6"/>
            <a:endCxn id="89"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81120DB-4DEF-4444-8E38-1812C4B7895E}"/>
              </a:ext>
            </a:extLst>
          </p:cNvPr>
          <p:cNvCxnSpPr>
            <a:stCxn id="77" idx="6"/>
            <a:endCxn id="8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5312AEC-A535-4370-81D1-C75B52ED39E9}"/>
              </a:ext>
            </a:extLst>
          </p:cNvPr>
          <p:cNvCxnSpPr>
            <a:cxnSpLocks/>
            <a:stCxn id="87" idx="6"/>
            <a:endCxn id="8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7B4A9252-5C35-47E3-8A22-BDF177645F4B}"/>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96" name="Oval 95">
            <a:extLst>
              <a:ext uri="{FF2B5EF4-FFF2-40B4-BE49-F238E27FC236}">
                <a16:creationId xmlns:a16="http://schemas.microsoft.com/office/drawing/2014/main" id="{B31A6765-53C9-4D76-93A7-B936AA823E03}"/>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97" name="Oval 96">
            <a:extLst>
              <a:ext uri="{FF2B5EF4-FFF2-40B4-BE49-F238E27FC236}">
                <a16:creationId xmlns:a16="http://schemas.microsoft.com/office/drawing/2014/main" id="{42BD8DD1-D73C-42ED-8011-661EC9F8F0FE}"/>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98" name="Straight Arrow Connector 97">
            <a:extLst>
              <a:ext uri="{FF2B5EF4-FFF2-40B4-BE49-F238E27FC236}">
                <a16:creationId xmlns:a16="http://schemas.microsoft.com/office/drawing/2014/main" id="{9D43D5BB-BC12-4516-88DB-6352145ABA9D}"/>
              </a:ext>
            </a:extLst>
          </p:cNvPr>
          <p:cNvCxnSpPr>
            <a:stCxn id="81" idx="6"/>
            <a:endCxn id="96"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8C0C8D7-BBB9-48D4-B6EA-83404219D1A7}"/>
              </a:ext>
            </a:extLst>
          </p:cNvPr>
          <p:cNvCxnSpPr>
            <a:stCxn id="81" idx="6"/>
            <a:endCxn id="95"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88DD867-8B17-4BAA-A899-3005EAC5962D}"/>
              </a:ext>
            </a:extLst>
          </p:cNvPr>
          <p:cNvCxnSpPr>
            <a:stCxn id="96" idx="6"/>
            <a:endCxn id="97"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5F68CF9-15A4-4784-A327-BE0B76F4AA20}"/>
              </a:ext>
            </a:extLst>
          </p:cNvPr>
          <p:cNvCxnSpPr>
            <a:stCxn id="95" idx="6"/>
            <a:endCxn id="97"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004B2F13-D414-4292-929F-F92573CEF265}"/>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103" name="Oval 102">
            <a:extLst>
              <a:ext uri="{FF2B5EF4-FFF2-40B4-BE49-F238E27FC236}">
                <a16:creationId xmlns:a16="http://schemas.microsoft.com/office/drawing/2014/main" id="{E686D858-5064-4688-9FDA-B1888F8F1BD6}"/>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104" name="Straight Arrow Connector 103">
            <a:extLst>
              <a:ext uri="{FF2B5EF4-FFF2-40B4-BE49-F238E27FC236}">
                <a16:creationId xmlns:a16="http://schemas.microsoft.com/office/drawing/2014/main" id="{52489B4B-7AAC-41B2-AD70-4A46BE6E4015}"/>
              </a:ext>
            </a:extLst>
          </p:cNvPr>
          <p:cNvCxnSpPr>
            <a:stCxn id="89" idx="6"/>
            <a:endCxn id="103"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C684B6-9586-485A-B0B3-EEF448876BBF}"/>
              </a:ext>
            </a:extLst>
          </p:cNvPr>
          <p:cNvCxnSpPr>
            <a:stCxn id="103" idx="6"/>
            <a:endCxn id="102"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BCF976D-5DB3-43BA-A832-9CDB86DBE41F}"/>
              </a:ext>
            </a:extLst>
          </p:cNvPr>
          <p:cNvCxnSpPr>
            <a:stCxn id="97" idx="5"/>
            <a:endCxn id="102"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39BB3D5-4C76-4691-9A34-B3DB3C862EEC}"/>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108" name="TextBox 107">
            <a:extLst>
              <a:ext uri="{FF2B5EF4-FFF2-40B4-BE49-F238E27FC236}">
                <a16:creationId xmlns:a16="http://schemas.microsoft.com/office/drawing/2014/main" id="{F2CE5934-EECF-4461-86AB-5C2EF660FF50}"/>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109" name="TextBox 108">
            <a:extLst>
              <a:ext uri="{FF2B5EF4-FFF2-40B4-BE49-F238E27FC236}">
                <a16:creationId xmlns:a16="http://schemas.microsoft.com/office/drawing/2014/main" id="{D1510FE6-7AB9-41E7-A7B1-F0927C53277C}"/>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110" name="TextBox 109">
            <a:extLst>
              <a:ext uri="{FF2B5EF4-FFF2-40B4-BE49-F238E27FC236}">
                <a16:creationId xmlns:a16="http://schemas.microsoft.com/office/drawing/2014/main" id="{590EB81A-DDC8-4A26-9C6E-63C60DDD67B3}"/>
              </a:ext>
            </a:extLst>
          </p:cNvPr>
          <p:cNvSpPr txBox="1"/>
          <p:nvPr/>
        </p:nvSpPr>
        <p:spPr>
          <a:xfrm>
            <a:off x="1912930" y="3074969"/>
            <a:ext cx="242374" cy="230832"/>
          </a:xfrm>
          <a:prstGeom prst="rect">
            <a:avLst/>
          </a:prstGeom>
          <a:noFill/>
        </p:spPr>
        <p:txBody>
          <a:bodyPr wrap="none" rtlCol="0">
            <a:spAutoFit/>
          </a:bodyPr>
          <a:lstStyle/>
          <a:p>
            <a:r>
              <a:rPr lang="tr-TR" sz="900" dirty="0"/>
              <a:t>3</a:t>
            </a:r>
          </a:p>
        </p:txBody>
      </p:sp>
      <p:sp>
        <p:nvSpPr>
          <p:cNvPr id="111" name="TextBox 110">
            <a:extLst>
              <a:ext uri="{FF2B5EF4-FFF2-40B4-BE49-F238E27FC236}">
                <a16:creationId xmlns:a16="http://schemas.microsoft.com/office/drawing/2014/main" id="{D0C8CFE4-BAC9-4BF3-AFB5-60876DAB0098}"/>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112" name="TextBox 111">
            <a:extLst>
              <a:ext uri="{FF2B5EF4-FFF2-40B4-BE49-F238E27FC236}">
                <a16:creationId xmlns:a16="http://schemas.microsoft.com/office/drawing/2014/main" id="{00417A6C-0088-4A88-908F-8FB6C6739942}"/>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113" name="TextBox 112">
            <a:extLst>
              <a:ext uri="{FF2B5EF4-FFF2-40B4-BE49-F238E27FC236}">
                <a16:creationId xmlns:a16="http://schemas.microsoft.com/office/drawing/2014/main" id="{65DC847E-4423-4403-914D-7EABE5100B9A}"/>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114" name="TextBox 113">
            <a:extLst>
              <a:ext uri="{FF2B5EF4-FFF2-40B4-BE49-F238E27FC236}">
                <a16:creationId xmlns:a16="http://schemas.microsoft.com/office/drawing/2014/main" id="{277BB9CF-5D9A-418C-B8AC-8CED4F659C64}"/>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115" name="TextBox 114">
            <a:extLst>
              <a:ext uri="{FF2B5EF4-FFF2-40B4-BE49-F238E27FC236}">
                <a16:creationId xmlns:a16="http://schemas.microsoft.com/office/drawing/2014/main" id="{CAEDCBAE-42BF-4FBB-BF62-551B7EEC6AEE}"/>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116" name="TextBox 115">
            <a:extLst>
              <a:ext uri="{FF2B5EF4-FFF2-40B4-BE49-F238E27FC236}">
                <a16:creationId xmlns:a16="http://schemas.microsoft.com/office/drawing/2014/main" id="{441B32E0-BC7D-4B8F-8534-928801A37333}"/>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117" name="TextBox 116">
            <a:extLst>
              <a:ext uri="{FF2B5EF4-FFF2-40B4-BE49-F238E27FC236}">
                <a16:creationId xmlns:a16="http://schemas.microsoft.com/office/drawing/2014/main" id="{EED70B2B-C48C-4D3B-A81F-24840694AF54}"/>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118" name="TextBox 117">
            <a:extLst>
              <a:ext uri="{FF2B5EF4-FFF2-40B4-BE49-F238E27FC236}">
                <a16:creationId xmlns:a16="http://schemas.microsoft.com/office/drawing/2014/main" id="{9FC9CAB9-9643-473E-8434-7F7A9701EB93}"/>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119" name="TextBox 118">
            <a:extLst>
              <a:ext uri="{FF2B5EF4-FFF2-40B4-BE49-F238E27FC236}">
                <a16:creationId xmlns:a16="http://schemas.microsoft.com/office/drawing/2014/main" id="{939B816C-3EBE-47F9-82F8-59E9A80A1CE5}"/>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120" name="TextBox 119">
            <a:extLst>
              <a:ext uri="{FF2B5EF4-FFF2-40B4-BE49-F238E27FC236}">
                <a16:creationId xmlns:a16="http://schemas.microsoft.com/office/drawing/2014/main" id="{F8DF8120-883B-4CA8-8638-E25F15F1BD3F}"/>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121" name="TextBox 120">
            <a:extLst>
              <a:ext uri="{FF2B5EF4-FFF2-40B4-BE49-F238E27FC236}">
                <a16:creationId xmlns:a16="http://schemas.microsoft.com/office/drawing/2014/main" id="{72D951AE-1636-4F2E-B108-08F17BB72352}"/>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122" name="TextBox 121">
            <a:extLst>
              <a:ext uri="{FF2B5EF4-FFF2-40B4-BE49-F238E27FC236}">
                <a16:creationId xmlns:a16="http://schemas.microsoft.com/office/drawing/2014/main" id="{EA3A3660-DB44-4C46-8856-00B7905A09D9}"/>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132" name="TextBox 131">
            <a:extLst>
              <a:ext uri="{FF2B5EF4-FFF2-40B4-BE49-F238E27FC236}">
                <a16:creationId xmlns:a16="http://schemas.microsoft.com/office/drawing/2014/main" id="{4BD69D3A-771A-4A6B-9D5C-31861A2B71AA}"/>
              </a:ext>
            </a:extLst>
          </p:cNvPr>
          <p:cNvSpPr txBox="1"/>
          <p:nvPr/>
        </p:nvSpPr>
        <p:spPr>
          <a:xfrm>
            <a:off x="2844984" y="3705989"/>
            <a:ext cx="197411" cy="230832"/>
          </a:xfrm>
          <a:prstGeom prst="rect">
            <a:avLst/>
          </a:prstGeom>
          <a:noFill/>
        </p:spPr>
        <p:txBody>
          <a:bodyPr wrap="square" rtlCol="0">
            <a:spAutoFit/>
          </a:bodyPr>
          <a:lstStyle/>
          <a:p>
            <a:r>
              <a:rPr lang="tr-TR" sz="900" dirty="0"/>
              <a:t>6</a:t>
            </a:r>
          </a:p>
        </p:txBody>
      </p:sp>
      <p:sp>
        <p:nvSpPr>
          <p:cNvPr id="138" name="TextBox 137">
            <a:extLst>
              <a:ext uri="{FF2B5EF4-FFF2-40B4-BE49-F238E27FC236}">
                <a16:creationId xmlns:a16="http://schemas.microsoft.com/office/drawing/2014/main" id="{ABC68A5D-A657-48ED-8C55-4E87A960A444}"/>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96C41FC-C564-410E-9FD1-341BED4C94C9}"/>
                  </a:ext>
                </a:extLst>
              </p:cNvPr>
              <p:cNvSpPr txBox="1"/>
              <p:nvPr/>
            </p:nvSpPr>
            <p:spPr>
              <a:xfrm>
                <a:off x="806162" y="3233520"/>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𝐴𝐵</m:t>
                          </m:r>
                        </m:sub>
                      </m:sSub>
                    </m:oMath>
                  </m:oMathPara>
                </a14:m>
                <a:endParaRPr lang="tr-TR" sz="900" dirty="0"/>
              </a:p>
            </p:txBody>
          </p:sp>
        </mc:Choice>
        <mc:Fallback xmlns="">
          <p:sp>
            <p:nvSpPr>
              <p:cNvPr id="149" name="TextBox 148">
                <a:extLst>
                  <a:ext uri="{FF2B5EF4-FFF2-40B4-BE49-F238E27FC236}">
                    <a16:creationId xmlns:a16="http://schemas.microsoft.com/office/drawing/2014/main" id="{696C41FC-C564-410E-9FD1-341BED4C94C9}"/>
                  </a:ext>
                </a:extLst>
              </p:cNvPr>
              <p:cNvSpPr txBox="1">
                <a:spLocks noRot="1" noChangeAspect="1" noMove="1" noResize="1" noEditPoints="1" noAdjustHandles="1" noChangeArrowheads="1" noChangeShapeType="1" noTextEdit="1"/>
              </p:cNvSpPr>
              <p:nvPr/>
            </p:nvSpPr>
            <p:spPr>
              <a:xfrm>
                <a:off x="806162" y="3233520"/>
                <a:ext cx="200504" cy="138499"/>
              </a:xfrm>
              <a:prstGeom prst="rect">
                <a:avLst/>
              </a:prstGeom>
              <a:blipFill>
                <a:blip r:embed="rId3"/>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5ACE963-342F-4310-9974-44786942C829}"/>
                  </a:ext>
                </a:extLst>
              </p:cNvPr>
              <p:cNvSpPr txBox="1"/>
              <p:nvPr/>
            </p:nvSpPr>
            <p:spPr>
              <a:xfrm>
                <a:off x="1380048" y="3245340"/>
                <a:ext cx="2029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𝐵𝐶</m:t>
                          </m:r>
                        </m:sub>
                      </m:sSub>
                    </m:oMath>
                  </m:oMathPara>
                </a14:m>
                <a:endParaRPr lang="tr-TR" sz="900" dirty="0"/>
              </a:p>
            </p:txBody>
          </p:sp>
        </mc:Choice>
        <mc:Fallback xmlns="">
          <p:sp>
            <p:nvSpPr>
              <p:cNvPr id="150" name="TextBox 149">
                <a:extLst>
                  <a:ext uri="{FF2B5EF4-FFF2-40B4-BE49-F238E27FC236}">
                    <a16:creationId xmlns:a16="http://schemas.microsoft.com/office/drawing/2014/main" id="{C5ACE963-342F-4310-9974-44786942C829}"/>
                  </a:ext>
                </a:extLst>
              </p:cNvPr>
              <p:cNvSpPr txBox="1">
                <a:spLocks noRot="1" noChangeAspect="1" noMove="1" noResize="1" noEditPoints="1" noAdjustHandles="1" noChangeArrowheads="1" noChangeShapeType="1" noTextEdit="1"/>
              </p:cNvSpPr>
              <p:nvPr/>
            </p:nvSpPr>
            <p:spPr>
              <a:xfrm>
                <a:off x="1380048" y="3245340"/>
                <a:ext cx="202941" cy="138499"/>
              </a:xfrm>
              <a:prstGeom prst="rect">
                <a:avLst/>
              </a:prstGeom>
              <a:blipFill>
                <a:blip r:embed="rId4"/>
                <a:stretch>
                  <a:fillRect l="-8824" r="-294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414B376-AF05-4AFA-8259-64EF425727FF}"/>
                  </a:ext>
                </a:extLst>
              </p:cNvPr>
              <p:cNvSpPr txBox="1"/>
              <p:nvPr/>
            </p:nvSpPr>
            <p:spPr>
              <a:xfrm>
                <a:off x="2153907" y="2683572"/>
                <a:ext cx="17786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𝐶𝐼</m:t>
                          </m:r>
                        </m:sub>
                      </m:sSub>
                    </m:oMath>
                  </m:oMathPara>
                </a14:m>
                <a:endParaRPr lang="tr-TR" sz="900" dirty="0"/>
              </a:p>
            </p:txBody>
          </p:sp>
        </mc:Choice>
        <mc:Fallback xmlns="">
          <p:sp>
            <p:nvSpPr>
              <p:cNvPr id="151" name="TextBox 150">
                <a:extLst>
                  <a:ext uri="{FF2B5EF4-FFF2-40B4-BE49-F238E27FC236}">
                    <a16:creationId xmlns:a16="http://schemas.microsoft.com/office/drawing/2014/main" id="{E414B376-AF05-4AFA-8259-64EF425727FF}"/>
                  </a:ext>
                </a:extLst>
              </p:cNvPr>
              <p:cNvSpPr txBox="1">
                <a:spLocks noRot="1" noChangeAspect="1" noMove="1" noResize="1" noEditPoints="1" noAdjustHandles="1" noChangeArrowheads="1" noChangeShapeType="1" noTextEdit="1"/>
              </p:cNvSpPr>
              <p:nvPr/>
            </p:nvSpPr>
            <p:spPr>
              <a:xfrm>
                <a:off x="2153907" y="2683572"/>
                <a:ext cx="177869" cy="138499"/>
              </a:xfrm>
              <a:prstGeom prst="rect">
                <a:avLst/>
              </a:prstGeom>
              <a:blipFill>
                <a:blip r:embed="rId5"/>
                <a:stretch>
                  <a:fillRect l="-1000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DCC4D018-FFC8-4DCE-A403-916E0A70997B}"/>
                  </a:ext>
                </a:extLst>
              </p:cNvPr>
              <p:cNvSpPr txBox="1"/>
              <p:nvPr/>
            </p:nvSpPr>
            <p:spPr>
              <a:xfrm>
                <a:off x="2028056" y="3203194"/>
                <a:ext cx="19928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𝐶𝐸</m:t>
                          </m:r>
                        </m:sub>
                      </m:sSub>
                    </m:oMath>
                  </m:oMathPara>
                </a14:m>
                <a:endParaRPr lang="tr-TR" sz="900" dirty="0"/>
              </a:p>
            </p:txBody>
          </p:sp>
        </mc:Choice>
        <mc:Fallback xmlns="">
          <p:sp>
            <p:nvSpPr>
              <p:cNvPr id="152" name="TextBox 151">
                <a:extLst>
                  <a:ext uri="{FF2B5EF4-FFF2-40B4-BE49-F238E27FC236}">
                    <a16:creationId xmlns:a16="http://schemas.microsoft.com/office/drawing/2014/main" id="{DCC4D018-FFC8-4DCE-A403-916E0A70997B}"/>
                  </a:ext>
                </a:extLst>
              </p:cNvPr>
              <p:cNvSpPr txBox="1">
                <a:spLocks noRot="1" noChangeAspect="1" noMove="1" noResize="1" noEditPoints="1" noAdjustHandles="1" noChangeArrowheads="1" noChangeShapeType="1" noTextEdit="1"/>
              </p:cNvSpPr>
              <p:nvPr/>
            </p:nvSpPr>
            <p:spPr>
              <a:xfrm>
                <a:off x="2028056" y="3203194"/>
                <a:ext cx="199285" cy="138499"/>
              </a:xfrm>
              <a:prstGeom prst="rect">
                <a:avLst/>
              </a:prstGeom>
              <a:blipFill>
                <a:blip r:embed="rId6"/>
                <a:stretch>
                  <a:fillRect l="-9375" r="-625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FA38262D-5CCE-4BCD-AFF7-A4F989E90221}"/>
                  </a:ext>
                </a:extLst>
              </p:cNvPr>
              <p:cNvSpPr txBox="1"/>
              <p:nvPr/>
            </p:nvSpPr>
            <p:spPr>
              <a:xfrm>
                <a:off x="1989191" y="3583024"/>
                <a:ext cx="20448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𝐶𝐷</m:t>
                          </m:r>
                        </m:sub>
                      </m:sSub>
                    </m:oMath>
                  </m:oMathPara>
                </a14:m>
                <a:endParaRPr lang="tr-TR" sz="900" dirty="0"/>
              </a:p>
            </p:txBody>
          </p:sp>
        </mc:Choice>
        <mc:Fallback xmlns="">
          <p:sp>
            <p:nvSpPr>
              <p:cNvPr id="153" name="TextBox 152">
                <a:extLst>
                  <a:ext uri="{FF2B5EF4-FFF2-40B4-BE49-F238E27FC236}">
                    <a16:creationId xmlns:a16="http://schemas.microsoft.com/office/drawing/2014/main" id="{FA38262D-5CCE-4BCD-AFF7-A4F989E90221}"/>
                  </a:ext>
                </a:extLst>
              </p:cNvPr>
              <p:cNvSpPr txBox="1">
                <a:spLocks noRot="1" noChangeAspect="1" noMove="1" noResize="1" noEditPoints="1" noAdjustHandles="1" noChangeArrowheads="1" noChangeShapeType="1" noTextEdit="1"/>
              </p:cNvSpPr>
              <p:nvPr/>
            </p:nvSpPr>
            <p:spPr>
              <a:xfrm>
                <a:off x="1989191" y="3583024"/>
                <a:ext cx="204480" cy="138499"/>
              </a:xfrm>
              <a:prstGeom prst="rect">
                <a:avLst/>
              </a:prstGeom>
              <a:blipFill>
                <a:blip r:embed="rId7"/>
                <a:stretch>
                  <a:fillRect l="-8824" r="-2941"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79889FCE-0C26-42B7-A053-8DAE28C0947C}"/>
                  </a:ext>
                </a:extLst>
              </p:cNvPr>
              <p:cNvSpPr txBox="1"/>
              <p:nvPr/>
            </p:nvSpPr>
            <p:spPr>
              <a:xfrm>
                <a:off x="2729648" y="3123905"/>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𝐸𝐹</m:t>
                          </m:r>
                        </m:sub>
                      </m:sSub>
                    </m:oMath>
                  </m:oMathPara>
                </a14:m>
                <a:endParaRPr lang="tr-TR" sz="900" dirty="0"/>
              </a:p>
            </p:txBody>
          </p:sp>
        </mc:Choice>
        <mc:Fallback xmlns="">
          <p:sp>
            <p:nvSpPr>
              <p:cNvPr id="154" name="TextBox 153">
                <a:extLst>
                  <a:ext uri="{FF2B5EF4-FFF2-40B4-BE49-F238E27FC236}">
                    <a16:creationId xmlns:a16="http://schemas.microsoft.com/office/drawing/2014/main" id="{79889FCE-0C26-42B7-A053-8DAE28C0947C}"/>
                  </a:ext>
                </a:extLst>
              </p:cNvPr>
              <p:cNvSpPr txBox="1">
                <a:spLocks noRot="1" noChangeAspect="1" noMove="1" noResize="1" noEditPoints="1" noAdjustHandles="1" noChangeArrowheads="1" noChangeShapeType="1" noTextEdit="1"/>
              </p:cNvSpPr>
              <p:nvPr/>
            </p:nvSpPr>
            <p:spPr>
              <a:xfrm>
                <a:off x="2729648" y="3123905"/>
                <a:ext cx="200504" cy="138499"/>
              </a:xfrm>
              <a:prstGeom prst="rect">
                <a:avLst/>
              </a:prstGeom>
              <a:blipFill>
                <a:blip r:embed="rId8"/>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957498E7-6983-4B1B-A13A-42315286F8FA}"/>
                  </a:ext>
                </a:extLst>
              </p:cNvPr>
              <p:cNvSpPr txBox="1"/>
              <p:nvPr/>
            </p:nvSpPr>
            <p:spPr>
              <a:xfrm>
                <a:off x="2830517" y="3874392"/>
                <a:ext cx="20935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𝐷𝐺</m:t>
                          </m:r>
                        </m:sub>
                      </m:sSub>
                    </m:oMath>
                  </m:oMathPara>
                </a14:m>
                <a:endParaRPr lang="tr-TR" sz="900" dirty="0"/>
              </a:p>
            </p:txBody>
          </p:sp>
        </mc:Choice>
        <mc:Fallback xmlns="">
          <p:sp>
            <p:nvSpPr>
              <p:cNvPr id="155" name="TextBox 154">
                <a:extLst>
                  <a:ext uri="{FF2B5EF4-FFF2-40B4-BE49-F238E27FC236}">
                    <a16:creationId xmlns:a16="http://schemas.microsoft.com/office/drawing/2014/main" id="{957498E7-6983-4B1B-A13A-42315286F8FA}"/>
                  </a:ext>
                </a:extLst>
              </p:cNvPr>
              <p:cNvSpPr txBox="1">
                <a:spLocks noRot="1" noChangeAspect="1" noMove="1" noResize="1" noEditPoints="1" noAdjustHandles="1" noChangeArrowheads="1" noChangeShapeType="1" noTextEdit="1"/>
              </p:cNvSpPr>
              <p:nvPr/>
            </p:nvSpPr>
            <p:spPr>
              <a:xfrm>
                <a:off x="2830517" y="3874392"/>
                <a:ext cx="209353" cy="138499"/>
              </a:xfrm>
              <a:prstGeom prst="rect">
                <a:avLst/>
              </a:prstGeom>
              <a:blipFill>
                <a:blip r:embed="rId9"/>
                <a:stretch>
                  <a:fillRect l="-8571" r="-2857"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CBF14446-1670-470F-A34F-36A381322450}"/>
                  </a:ext>
                </a:extLst>
              </p:cNvPr>
              <p:cNvSpPr txBox="1"/>
              <p:nvPr/>
            </p:nvSpPr>
            <p:spPr>
              <a:xfrm>
                <a:off x="3706887" y="3750428"/>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𝐺𝐻</m:t>
                          </m:r>
                        </m:sub>
                      </m:sSub>
                    </m:oMath>
                  </m:oMathPara>
                </a14:m>
                <a:endParaRPr lang="tr-TR" sz="900" dirty="0"/>
              </a:p>
            </p:txBody>
          </p:sp>
        </mc:Choice>
        <mc:Fallback xmlns="">
          <p:sp>
            <p:nvSpPr>
              <p:cNvPr id="156" name="TextBox 155">
                <a:extLst>
                  <a:ext uri="{FF2B5EF4-FFF2-40B4-BE49-F238E27FC236}">
                    <a16:creationId xmlns:a16="http://schemas.microsoft.com/office/drawing/2014/main" id="{CBF14446-1670-470F-A34F-36A381322450}"/>
                  </a:ext>
                </a:extLst>
              </p:cNvPr>
              <p:cNvSpPr txBox="1">
                <a:spLocks noRot="1" noChangeAspect="1" noMove="1" noResize="1" noEditPoints="1" noAdjustHandles="1" noChangeArrowheads="1" noChangeShapeType="1" noTextEdit="1"/>
              </p:cNvSpPr>
              <p:nvPr/>
            </p:nvSpPr>
            <p:spPr>
              <a:xfrm>
                <a:off x="3706887" y="3750428"/>
                <a:ext cx="209481" cy="138499"/>
              </a:xfrm>
              <a:prstGeom prst="rect">
                <a:avLst/>
              </a:prstGeom>
              <a:blipFill>
                <a:blip r:embed="rId10"/>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C6883F9F-6C97-49D2-BD93-02835C9ADD73}"/>
                  </a:ext>
                </a:extLst>
              </p:cNvPr>
              <p:cNvSpPr txBox="1"/>
              <p:nvPr/>
            </p:nvSpPr>
            <p:spPr>
              <a:xfrm>
                <a:off x="3079302" y="3420151"/>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𝐸𝐻</m:t>
                          </m:r>
                        </m:sub>
                      </m:sSub>
                    </m:oMath>
                  </m:oMathPara>
                </a14:m>
                <a:endParaRPr lang="tr-TR" sz="900" dirty="0"/>
              </a:p>
            </p:txBody>
          </p:sp>
        </mc:Choice>
        <mc:Fallback xmlns="">
          <p:sp>
            <p:nvSpPr>
              <p:cNvPr id="157" name="TextBox 156">
                <a:extLst>
                  <a:ext uri="{FF2B5EF4-FFF2-40B4-BE49-F238E27FC236}">
                    <a16:creationId xmlns:a16="http://schemas.microsoft.com/office/drawing/2014/main" id="{C6883F9F-6C97-49D2-BD93-02835C9ADD73}"/>
                  </a:ext>
                </a:extLst>
              </p:cNvPr>
              <p:cNvSpPr txBox="1">
                <a:spLocks noRot="1" noChangeAspect="1" noMove="1" noResize="1" noEditPoints="1" noAdjustHandles="1" noChangeArrowheads="1" noChangeShapeType="1" noTextEdit="1"/>
              </p:cNvSpPr>
              <p:nvPr/>
            </p:nvSpPr>
            <p:spPr>
              <a:xfrm>
                <a:off x="3079302" y="3420151"/>
                <a:ext cx="209481" cy="138499"/>
              </a:xfrm>
              <a:prstGeom prst="rect">
                <a:avLst/>
              </a:prstGeom>
              <a:blipFill>
                <a:blip r:embed="rId11"/>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612FA63-419C-4B98-ABCC-A1A91B4C375D}"/>
                  </a:ext>
                </a:extLst>
              </p:cNvPr>
              <p:cNvSpPr txBox="1"/>
              <p:nvPr/>
            </p:nvSpPr>
            <p:spPr>
              <a:xfrm>
                <a:off x="4327866" y="3646546"/>
                <a:ext cx="22852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𝐻𝑀</m:t>
                          </m:r>
                        </m:sub>
                      </m:sSub>
                    </m:oMath>
                  </m:oMathPara>
                </a14:m>
                <a:endParaRPr lang="tr-TR" sz="900" dirty="0"/>
              </a:p>
            </p:txBody>
          </p:sp>
        </mc:Choice>
        <mc:Fallback xmlns="">
          <p:sp>
            <p:nvSpPr>
              <p:cNvPr id="158" name="TextBox 157">
                <a:extLst>
                  <a:ext uri="{FF2B5EF4-FFF2-40B4-BE49-F238E27FC236}">
                    <a16:creationId xmlns:a16="http://schemas.microsoft.com/office/drawing/2014/main" id="{A612FA63-419C-4B98-ABCC-A1A91B4C375D}"/>
                  </a:ext>
                </a:extLst>
              </p:cNvPr>
              <p:cNvSpPr txBox="1">
                <a:spLocks noRot="1" noChangeAspect="1" noMove="1" noResize="1" noEditPoints="1" noAdjustHandles="1" noChangeArrowheads="1" noChangeShapeType="1" noTextEdit="1"/>
              </p:cNvSpPr>
              <p:nvPr/>
            </p:nvSpPr>
            <p:spPr>
              <a:xfrm>
                <a:off x="4327866" y="3646546"/>
                <a:ext cx="228524" cy="138499"/>
              </a:xfrm>
              <a:prstGeom prst="rect">
                <a:avLst/>
              </a:prstGeom>
              <a:blipFill>
                <a:blip r:embed="rId12"/>
                <a:stretch>
                  <a:fillRect l="-8108" r="-810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F840BB3-ABF6-4D98-BF5F-1E6496314E9F}"/>
                  </a:ext>
                </a:extLst>
              </p:cNvPr>
              <p:cNvSpPr txBox="1"/>
              <p:nvPr/>
            </p:nvSpPr>
            <p:spPr>
              <a:xfrm>
                <a:off x="3520553" y="2838838"/>
                <a:ext cx="185051"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𝐹𝐽</m:t>
                          </m:r>
                        </m:sub>
                      </m:sSub>
                    </m:oMath>
                  </m:oMathPara>
                </a14:m>
                <a:endParaRPr lang="tr-TR" sz="900" dirty="0"/>
              </a:p>
            </p:txBody>
          </p:sp>
        </mc:Choice>
        <mc:Fallback xmlns="">
          <p:sp>
            <p:nvSpPr>
              <p:cNvPr id="159" name="TextBox 158">
                <a:extLst>
                  <a:ext uri="{FF2B5EF4-FFF2-40B4-BE49-F238E27FC236}">
                    <a16:creationId xmlns:a16="http://schemas.microsoft.com/office/drawing/2014/main" id="{9F840BB3-ABF6-4D98-BF5F-1E6496314E9F}"/>
                  </a:ext>
                </a:extLst>
              </p:cNvPr>
              <p:cNvSpPr txBox="1">
                <a:spLocks noRot="1" noChangeAspect="1" noMove="1" noResize="1" noEditPoints="1" noAdjustHandles="1" noChangeArrowheads="1" noChangeShapeType="1" noTextEdit="1"/>
              </p:cNvSpPr>
              <p:nvPr/>
            </p:nvSpPr>
            <p:spPr>
              <a:xfrm>
                <a:off x="3520553" y="2838838"/>
                <a:ext cx="185051" cy="148182"/>
              </a:xfrm>
              <a:prstGeom prst="rect">
                <a:avLst/>
              </a:prstGeom>
              <a:blipFill>
                <a:blip r:embed="rId13"/>
                <a:stretch>
                  <a:fillRect l="-10000" r="-13333"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EC608481-89E1-4D0C-9FD2-CFEA86D48BA2}"/>
                  </a:ext>
                </a:extLst>
              </p:cNvPr>
              <p:cNvSpPr txBox="1"/>
              <p:nvPr/>
            </p:nvSpPr>
            <p:spPr>
              <a:xfrm>
                <a:off x="3370084" y="2443793"/>
                <a:ext cx="165815"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𝐼𝐽</m:t>
                          </m:r>
                        </m:sub>
                      </m:sSub>
                    </m:oMath>
                  </m:oMathPara>
                </a14:m>
                <a:endParaRPr lang="tr-TR" sz="900" dirty="0"/>
              </a:p>
            </p:txBody>
          </p:sp>
        </mc:Choice>
        <mc:Fallback xmlns="">
          <p:sp>
            <p:nvSpPr>
              <p:cNvPr id="160" name="TextBox 159">
                <a:extLst>
                  <a:ext uri="{FF2B5EF4-FFF2-40B4-BE49-F238E27FC236}">
                    <a16:creationId xmlns:a16="http://schemas.microsoft.com/office/drawing/2014/main" id="{EC608481-89E1-4D0C-9FD2-CFEA86D48BA2}"/>
                  </a:ext>
                </a:extLst>
              </p:cNvPr>
              <p:cNvSpPr txBox="1">
                <a:spLocks noRot="1" noChangeAspect="1" noMove="1" noResize="1" noEditPoints="1" noAdjustHandles="1" noChangeArrowheads="1" noChangeShapeType="1" noTextEdit="1"/>
              </p:cNvSpPr>
              <p:nvPr/>
            </p:nvSpPr>
            <p:spPr>
              <a:xfrm>
                <a:off x="3370084" y="2443793"/>
                <a:ext cx="165815" cy="148182"/>
              </a:xfrm>
              <a:prstGeom prst="rect">
                <a:avLst/>
              </a:prstGeom>
              <a:blipFill>
                <a:blip r:embed="rId14"/>
                <a:stretch>
                  <a:fillRect l="-11111" r="-11111"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4D479456-8393-4B9E-83B9-F68741A3FB22}"/>
                  </a:ext>
                </a:extLst>
              </p:cNvPr>
              <p:cNvSpPr txBox="1"/>
              <p:nvPr/>
            </p:nvSpPr>
            <p:spPr>
              <a:xfrm>
                <a:off x="4247521" y="2705564"/>
                <a:ext cx="188000"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𝐽𝐾</m:t>
                          </m:r>
                        </m:sub>
                      </m:sSub>
                    </m:oMath>
                  </m:oMathPara>
                </a14:m>
                <a:endParaRPr lang="tr-TR" sz="900" dirty="0"/>
              </a:p>
            </p:txBody>
          </p:sp>
        </mc:Choice>
        <mc:Fallback xmlns="">
          <p:sp>
            <p:nvSpPr>
              <p:cNvPr id="161" name="TextBox 160">
                <a:extLst>
                  <a:ext uri="{FF2B5EF4-FFF2-40B4-BE49-F238E27FC236}">
                    <a16:creationId xmlns:a16="http://schemas.microsoft.com/office/drawing/2014/main" id="{4D479456-8393-4B9E-83B9-F68741A3FB22}"/>
                  </a:ext>
                </a:extLst>
              </p:cNvPr>
              <p:cNvSpPr txBox="1">
                <a:spLocks noRot="1" noChangeAspect="1" noMove="1" noResize="1" noEditPoints="1" noAdjustHandles="1" noChangeArrowheads="1" noChangeShapeType="1" noTextEdit="1"/>
              </p:cNvSpPr>
              <p:nvPr/>
            </p:nvSpPr>
            <p:spPr>
              <a:xfrm>
                <a:off x="4247521" y="2705564"/>
                <a:ext cx="188000" cy="148182"/>
              </a:xfrm>
              <a:prstGeom prst="rect">
                <a:avLst/>
              </a:prstGeom>
              <a:blipFill>
                <a:blip r:embed="rId15"/>
                <a:stretch>
                  <a:fillRect l="-9677" r="-9677"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BCE5F719-6325-4544-AEB4-B2D43529E098}"/>
                  </a:ext>
                </a:extLst>
              </p:cNvPr>
              <p:cNvSpPr txBox="1"/>
              <p:nvPr/>
            </p:nvSpPr>
            <p:spPr>
              <a:xfrm>
                <a:off x="4226113" y="2341069"/>
                <a:ext cx="173253"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𝐽𝐿</m:t>
                          </m:r>
                        </m:sub>
                      </m:sSub>
                    </m:oMath>
                  </m:oMathPara>
                </a14:m>
                <a:endParaRPr lang="tr-TR" sz="900" dirty="0"/>
              </a:p>
            </p:txBody>
          </p:sp>
        </mc:Choice>
        <mc:Fallback xmlns="">
          <p:sp>
            <p:nvSpPr>
              <p:cNvPr id="162" name="TextBox 161">
                <a:extLst>
                  <a:ext uri="{FF2B5EF4-FFF2-40B4-BE49-F238E27FC236}">
                    <a16:creationId xmlns:a16="http://schemas.microsoft.com/office/drawing/2014/main" id="{BCE5F719-6325-4544-AEB4-B2D43529E098}"/>
                  </a:ext>
                </a:extLst>
              </p:cNvPr>
              <p:cNvSpPr txBox="1">
                <a:spLocks noRot="1" noChangeAspect="1" noMove="1" noResize="1" noEditPoints="1" noAdjustHandles="1" noChangeArrowheads="1" noChangeShapeType="1" noTextEdit="1"/>
              </p:cNvSpPr>
              <p:nvPr/>
            </p:nvSpPr>
            <p:spPr>
              <a:xfrm>
                <a:off x="4226113" y="2341069"/>
                <a:ext cx="173253" cy="148182"/>
              </a:xfrm>
              <a:prstGeom prst="rect">
                <a:avLst/>
              </a:prstGeom>
              <a:blipFill>
                <a:blip r:embed="rId16"/>
                <a:stretch>
                  <a:fillRect l="-10345" r="-10345"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C7E96E59-1EBD-434E-8EA2-E163A81D1537}"/>
                  </a:ext>
                </a:extLst>
              </p:cNvPr>
              <p:cNvSpPr txBox="1"/>
              <p:nvPr/>
            </p:nvSpPr>
            <p:spPr>
              <a:xfrm>
                <a:off x="5044143" y="2779672"/>
                <a:ext cx="21723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𝐾𝑁</m:t>
                          </m:r>
                        </m:sub>
                      </m:sSub>
                    </m:oMath>
                  </m:oMathPara>
                </a14:m>
                <a:endParaRPr lang="tr-TR" sz="900" dirty="0"/>
              </a:p>
            </p:txBody>
          </p:sp>
        </mc:Choice>
        <mc:Fallback xmlns="">
          <p:sp>
            <p:nvSpPr>
              <p:cNvPr id="163" name="TextBox 162">
                <a:extLst>
                  <a:ext uri="{FF2B5EF4-FFF2-40B4-BE49-F238E27FC236}">
                    <a16:creationId xmlns:a16="http://schemas.microsoft.com/office/drawing/2014/main" id="{C7E96E59-1EBD-434E-8EA2-E163A81D1537}"/>
                  </a:ext>
                </a:extLst>
              </p:cNvPr>
              <p:cNvSpPr txBox="1">
                <a:spLocks noRot="1" noChangeAspect="1" noMove="1" noResize="1" noEditPoints="1" noAdjustHandles="1" noChangeArrowheads="1" noChangeShapeType="1" noTextEdit="1"/>
              </p:cNvSpPr>
              <p:nvPr/>
            </p:nvSpPr>
            <p:spPr>
              <a:xfrm>
                <a:off x="5044143" y="2779672"/>
                <a:ext cx="217239" cy="138499"/>
              </a:xfrm>
              <a:prstGeom prst="rect">
                <a:avLst/>
              </a:prstGeom>
              <a:blipFill>
                <a:blip r:embed="rId17"/>
                <a:stretch>
                  <a:fillRect l="-8333" r="-5556"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F584E89-1B3C-4134-9BBE-1104C40B2813}"/>
                  </a:ext>
                </a:extLst>
              </p:cNvPr>
              <p:cNvSpPr txBox="1"/>
              <p:nvPr/>
            </p:nvSpPr>
            <p:spPr>
              <a:xfrm>
                <a:off x="4954767" y="2224701"/>
                <a:ext cx="202812"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𝐿𝑁</m:t>
                          </m:r>
                        </m:sub>
                      </m:sSub>
                    </m:oMath>
                  </m:oMathPara>
                </a14:m>
                <a:endParaRPr lang="tr-TR" sz="900" dirty="0"/>
              </a:p>
            </p:txBody>
          </p:sp>
        </mc:Choice>
        <mc:Fallback xmlns="">
          <p:sp>
            <p:nvSpPr>
              <p:cNvPr id="164" name="TextBox 163">
                <a:extLst>
                  <a:ext uri="{FF2B5EF4-FFF2-40B4-BE49-F238E27FC236}">
                    <a16:creationId xmlns:a16="http://schemas.microsoft.com/office/drawing/2014/main" id="{9F584E89-1B3C-4134-9BBE-1104C40B2813}"/>
                  </a:ext>
                </a:extLst>
              </p:cNvPr>
              <p:cNvSpPr txBox="1">
                <a:spLocks noRot="1" noChangeAspect="1" noMove="1" noResize="1" noEditPoints="1" noAdjustHandles="1" noChangeArrowheads="1" noChangeShapeType="1" noTextEdit="1"/>
              </p:cNvSpPr>
              <p:nvPr/>
            </p:nvSpPr>
            <p:spPr>
              <a:xfrm>
                <a:off x="4954767" y="2224701"/>
                <a:ext cx="202812" cy="138499"/>
              </a:xfrm>
              <a:prstGeom prst="rect">
                <a:avLst/>
              </a:prstGeom>
              <a:blipFill>
                <a:blip r:embed="rId18"/>
                <a:stretch>
                  <a:fillRect l="-9091" r="-909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EF795211-846E-474A-8168-05BAECC96BA6}"/>
                  </a:ext>
                </a:extLst>
              </p:cNvPr>
              <p:cNvSpPr txBox="1"/>
              <p:nvPr/>
            </p:nvSpPr>
            <p:spPr>
              <a:xfrm>
                <a:off x="5460071" y="3427246"/>
                <a:ext cx="22531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𝑀𝑂</m:t>
                          </m:r>
                        </m:sub>
                      </m:sSub>
                    </m:oMath>
                  </m:oMathPara>
                </a14:m>
                <a:endParaRPr lang="tr-TR" sz="900" dirty="0"/>
              </a:p>
            </p:txBody>
          </p:sp>
        </mc:Choice>
        <mc:Fallback xmlns="">
          <p:sp>
            <p:nvSpPr>
              <p:cNvPr id="165" name="TextBox 164">
                <a:extLst>
                  <a:ext uri="{FF2B5EF4-FFF2-40B4-BE49-F238E27FC236}">
                    <a16:creationId xmlns:a16="http://schemas.microsoft.com/office/drawing/2014/main" id="{EF795211-846E-474A-8168-05BAECC96BA6}"/>
                  </a:ext>
                </a:extLst>
              </p:cNvPr>
              <p:cNvSpPr txBox="1">
                <a:spLocks noRot="1" noChangeAspect="1" noMove="1" noResize="1" noEditPoints="1" noAdjustHandles="1" noChangeArrowheads="1" noChangeShapeType="1" noTextEdit="1"/>
              </p:cNvSpPr>
              <p:nvPr/>
            </p:nvSpPr>
            <p:spPr>
              <a:xfrm>
                <a:off x="5460071" y="3427246"/>
                <a:ext cx="225318" cy="138499"/>
              </a:xfrm>
              <a:prstGeom prst="rect">
                <a:avLst/>
              </a:prstGeom>
              <a:blipFill>
                <a:blip r:embed="rId19"/>
                <a:stretch>
                  <a:fillRect l="-8108" r="-5405"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A2A5435A-3A3A-4919-BF3C-779E86BF5029}"/>
                  </a:ext>
                </a:extLst>
              </p:cNvPr>
              <p:cNvSpPr txBox="1"/>
              <p:nvPr/>
            </p:nvSpPr>
            <p:spPr>
              <a:xfrm>
                <a:off x="5618669" y="2939331"/>
                <a:ext cx="21570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𝑁𝑂</m:t>
                          </m:r>
                        </m:sub>
                      </m:sSub>
                    </m:oMath>
                  </m:oMathPara>
                </a14:m>
                <a:endParaRPr lang="tr-TR" sz="900" dirty="0"/>
              </a:p>
            </p:txBody>
          </p:sp>
        </mc:Choice>
        <mc:Fallback xmlns="">
          <p:sp>
            <p:nvSpPr>
              <p:cNvPr id="166" name="TextBox 165">
                <a:extLst>
                  <a:ext uri="{FF2B5EF4-FFF2-40B4-BE49-F238E27FC236}">
                    <a16:creationId xmlns:a16="http://schemas.microsoft.com/office/drawing/2014/main" id="{A2A5435A-3A3A-4919-BF3C-779E86BF5029}"/>
                  </a:ext>
                </a:extLst>
              </p:cNvPr>
              <p:cNvSpPr txBox="1">
                <a:spLocks noRot="1" noChangeAspect="1" noMove="1" noResize="1" noEditPoints="1" noAdjustHandles="1" noChangeArrowheads="1" noChangeShapeType="1" noTextEdit="1"/>
              </p:cNvSpPr>
              <p:nvPr/>
            </p:nvSpPr>
            <p:spPr>
              <a:xfrm>
                <a:off x="5618669" y="2939331"/>
                <a:ext cx="215700" cy="138499"/>
              </a:xfrm>
              <a:prstGeom prst="rect">
                <a:avLst/>
              </a:prstGeom>
              <a:blipFill>
                <a:blip r:embed="rId20"/>
                <a:stretch>
                  <a:fillRect l="-8571" r="-8571" b="-17391"/>
                </a:stretch>
              </a:blipFill>
            </p:spPr>
            <p:txBody>
              <a:bodyPr/>
              <a:lstStyle/>
              <a:p>
                <a:r>
                  <a:rPr lang="tr-TR">
                    <a:noFill/>
                  </a:rPr>
                  <a:t> </a:t>
                </a:r>
              </a:p>
            </p:txBody>
          </p:sp>
        </mc:Fallback>
      </mc:AlternateContent>
      <p:cxnSp>
        <p:nvCxnSpPr>
          <p:cNvPr id="5" name="Straight Arrow Connector 4">
            <a:extLst>
              <a:ext uri="{FF2B5EF4-FFF2-40B4-BE49-F238E27FC236}">
                <a16:creationId xmlns:a16="http://schemas.microsoft.com/office/drawing/2014/main" id="{CF95D98C-1AD9-9D46-39F4-0DCA373F2E64}"/>
              </a:ext>
            </a:extLst>
          </p:cNvPr>
          <p:cNvCxnSpPr>
            <a:endCxn id="74" idx="2"/>
          </p:cNvCxnSpPr>
          <p:nvPr/>
        </p:nvCxnSpPr>
        <p:spPr>
          <a:xfrm>
            <a:off x="259080" y="3240038"/>
            <a:ext cx="269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E16983-E347-D912-0EE3-D600635354E2}"/>
              </a:ext>
            </a:extLst>
          </p:cNvPr>
          <p:cNvSpPr txBox="1"/>
          <p:nvPr/>
        </p:nvSpPr>
        <p:spPr>
          <a:xfrm>
            <a:off x="137160" y="3042076"/>
            <a:ext cx="272832" cy="300082"/>
          </a:xfrm>
          <a:prstGeom prst="rect">
            <a:avLst/>
          </a:prstGeom>
          <a:noFill/>
        </p:spPr>
        <p:txBody>
          <a:bodyPr wrap="none" rtlCol="0">
            <a:spAutoFit/>
          </a:bodyPr>
          <a:lstStyle/>
          <a:p>
            <a:r>
              <a:rPr lang="tr-TR" sz="1350" dirty="0"/>
              <a:t>1</a:t>
            </a:r>
          </a:p>
        </p:txBody>
      </p:sp>
      <p:cxnSp>
        <p:nvCxnSpPr>
          <p:cNvPr id="8" name="Straight Arrow Connector 7">
            <a:extLst>
              <a:ext uri="{FF2B5EF4-FFF2-40B4-BE49-F238E27FC236}">
                <a16:creationId xmlns:a16="http://schemas.microsoft.com/office/drawing/2014/main" id="{24EFBCB4-F111-53BB-9A79-26C7222BBDB0}"/>
              </a:ext>
            </a:extLst>
          </p:cNvPr>
          <p:cNvCxnSpPr>
            <a:stCxn id="102" idx="6"/>
          </p:cNvCxnSpPr>
          <p:nvPr/>
        </p:nvCxnSpPr>
        <p:spPr>
          <a:xfrm flipV="1">
            <a:off x="6204175" y="3289971"/>
            <a:ext cx="333785" cy="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3DA395-27ED-6D98-C000-686A89E911CA}"/>
              </a:ext>
            </a:extLst>
          </p:cNvPr>
          <p:cNvSpPr txBox="1"/>
          <p:nvPr/>
        </p:nvSpPr>
        <p:spPr>
          <a:xfrm>
            <a:off x="6596658" y="3093541"/>
            <a:ext cx="272832" cy="300082"/>
          </a:xfrm>
          <a:prstGeom prst="rect">
            <a:avLst/>
          </a:prstGeom>
          <a:noFill/>
        </p:spPr>
        <p:txBody>
          <a:bodyPr wrap="none" rtlCol="0">
            <a:spAutoFit/>
          </a:bodyPr>
          <a:lstStyle/>
          <a:p>
            <a:r>
              <a:rPr lang="tr-TR" sz="1350" dirty="0"/>
              <a:t>1</a:t>
            </a:r>
          </a:p>
        </p:txBody>
      </p:sp>
      <p:pic>
        <p:nvPicPr>
          <p:cNvPr id="7" name="Picture 6">
            <a:extLst>
              <a:ext uri="{FF2B5EF4-FFF2-40B4-BE49-F238E27FC236}">
                <a16:creationId xmlns:a16="http://schemas.microsoft.com/office/drawing/2014/main" id="{E519E1F5-0348-9D91-A30F-548B311EF7CF}"/>
              </a:ext>
            </a:extLst>
          </p:cNvPr>
          <p:cNvPicPr>
            <a:picLocks noChangeAspect="1"/>
          </p:cNvPicPr>
          <p:nvPr/>
        </p:nvPicPr>
        <p:blipFill>
          <a:blip r:embed="rId21"/>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073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İçerik Yer Tutucusu 85">
            <a:extLst>
              <a:ext uri="{FF2B5EF4-FFF2-40B4-BE49-F238E27FC236}">
                <a16:creationId xmlns:a16="http://schemas.microsoft.com/office/drawing/2014/main" id="{303D56CD-2583-50C1-5385-09491796CEAE}"/>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BF19B217-2821-47AC-9EA5-2F000A028565}"/>
              </a:ext>
            </a:extLst>
          </p:cNvPr>
          <p:cNvSpPr>
            <a:spLocks noGrp="1"/>
          </p:cNvSpPr>
          <p:nvPr>
            <p:ph type="title"/>
          </p:nvPr>
        </p:nvSpPr>
        <p:spPr/>
        <p:txBody>
          <a:bodyPr/>
          <a:lstStyle/>
          <a:p>
            <a:r>
              <a:rPr lang="tr-TR"/>
              <a:t>Kısıtlar</a:t>
            </a:r>
            <a:endParaRPr lang="tr-T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4AC8EF-D867-496D-B6BE-46FBE58CB4BC}"/>
                  </a:ext>
                </a:extLst>
              </p:cNvPr>
              <p:cNvSpPr txBox="1"/>
              <p:nvPr/>
            </p:nvSpPr>
            <p:spPr>
              <a:xfrm>
                <a:off x="6387424" y="1846143"/>
                <a:ext cx="78880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oMath>
                  </m:oMathPara>
                </a14:m>
                <a:endParaRPr lang="tr-TR" sz="1350" dirty="0"/>
              </a:p>
            </p:txBody>
          </p:sp>
        </mc:Choice>
        <mc:Fallback xmlns="">
          <p:sp>
            <p:nvSpPr>
              <p:cNvPr id="3" name="TextBox 2">
                <a:extLst>
                  <a:ext uri="{FF2B5EF4-FFF2-40B4-BE49-F238E27FC236}">
                    <a16:creationId xmlns:a16="http://schemas.microsoft.com/office/drawing/2014/main" id="{2F4AC8EF-D867-496D-B6BE-46FBE58CB4BC}"/>
                  </a:ext>
                </a:extLst>
              </p:cNvPr>
              <p:cNvSpPr txBox="1">
                <a:spLocks noRot="1" noChangeAspect="1" noMove="1" noResize="1" noEditPoints="1" noAdjustHandles="1" noChangeArrowheads="1" noChangeShapeType="1" noTextEdit="1"/>
              </p:cNvSpPr>
              <p:nvPr/>
            </p:nvSpPr>
            <p:spPr>
              <a:xfrm>
                <a:off x="6387424" y="1846143"/>
                <a:ext cx="788806" cy="207749"/>
              </a:xfrm>
              <a:prstGeom prst="rect">
                <a:avLst/>
              </a:prstGeom>
              <a:blipFill>
                <a:blip r:embed="rId2"/>
                <a:stretch>
                  <a:fillRect l="-2326" r="-1550" b="-14706"/>
                </a:stretch>
              </a:blipFill>
            </p:spPr>
            <p:txBody>
              <a:bodyPr/>
              <a:lstStyle/>
              <a:p>
                <a:r>
                  <a:rPr lang="tr-TR">
                    <a:noFill/>
                  </a:rPr>
                  <a:t> </a:t>
                </a:r>
              </a:p>
            </p:txBody>
          </p:sp>
        </mc:Fallback>
      </mc:AlternateContent>
      <p:sp>
        <p:nvSpPr>
          <p:cNvPr id="4" name="Oval 3">
            <a:extLst>
              <a:ext uri="{FF2B5EF4-FFF2-40B4-BE49-F238E27FC236}">
                <a16:creationId xmlns:a16="http://schemas.microsoft.com/office/drawing/2014/main" id="{38343EE9-1F94-4998-B680-BEBCB959F42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5" name="Oval 4">
            <a:extLst>
              <a:ext uri="{FF2B5EF4-FFF2-40B4-BE49-F238E27FC236}">
                <a16:creationId xmlns:a16="http://schemas.microsoft.com/office/drawing/2014/main" id="{0D3A40E2-FBC4-4C07-8F7F-67E61589449E}"/>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6" name="Oval 5">
            <a:extLst>
              <a:ext uri="{FF2B5EF4-FFF2-40B4-BE49-F238E27FC236}">
                <a16:creationId xmlns:a16="http://schemas.microsoft.com/office/drawing/2014/main" id="{6D2A9189-A59E-4700-9A59-81311F65824D}"/>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 name="Oval 6">
            <a:extLst>
              <a:ext uri="{FF2B5EF4-FFF2-40B4-BE49-F238E27FC236}">
                <a16:creationId xmlns:a16="http://schemas.microsoft.com/office/drawing/2014/main" id="{4E045076-62B3-494D-9B01-48F37CE263ED}"/>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8" name="Oval 7">
            <a:extLst>
              <a:ext uri="{FF2B5EF4-FFF2-40B4-BE49-F238E27FC236}">
                <a16:creationId xmlns:a16="http://schemas.microsoft.com/office/drawing/2014/main" id="{5CF639C7-8097-4998-B7D8-43BA949E62DC}"/>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9" name="Oval 8">
            <a:extLst>
              <a:ext uri="{FF2B5EF4-FFF2-40B4-BE49-F238E27FC236}">
                <a16:creationId xmlns:a16="http://schemas.microsoft.com/office/drawing/2014/main" id="{E5FBED6E-7C3B-4891-8312-7F453BC7330A}"/>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10" name="Oval 9">
            <a:extLst>
              <a:ext uri="{FF2B5EF4-FFF2-40B4-BE49-F238E27FC236}">
                <a16:creationId xmlns:a16="http://schemas.microsoft.com/office/drawing/2014/main" id="{5439AD37-72EC-4F99-8ACC-F1F67FB0EF8E}"/>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1" name="Oval 10">
            <a:extLst>
              <a:ext uri="{FF2B5EF4-FFF2-40B4-BE49-F238E27FC236}">
                <a16:creationId xmlns:a16="http://schemas.microsoft.com/office/drawing/2014/main" id="{E5E64C2E-D64F-4ED8-AA29-214F5CD4D4BC}"/>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2" name="Straight Arrow Connector 11">
            <a:extLst>
              <a:ext uri="{FF2B5EF4-FFF2-40B4-BE49-F238E27FC236}">
                <a16:creationId xmlns:a16="http://schemas.microsoft.com/office/drawing/2014/main" id="{D7F75A91-14EC-4556-925A-F0030586C5F1}"/>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ABAAFB-78AA-46EC-988D-FE2E250E6C39}"/>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190B93-11A2-4C81-B4CC-74FD0337FD0A}"/>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AD273D-CE9A-4E72-AC6C-8027F22BF888}"/>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AD7408-0104-4A42-9F5C-45A5118B5E9B}"/>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BDEEE3-76B4-4748-B5BF-5A5D438F9E61}"/>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8" name="Straight Arrow Connector 17">
            <a:extLst>
              <a:ext uri="{FF2B5EF4-FFF2-40B4-BE49-F238E27FC236}">
                <a16:creationId xmlns:a16="http://schemas.microsoft.com/office/drawing/2014/main" id="{934488C0-DCAA-4744-B7EB-FD354FB4C5DF}"/>
              </a:ext>
            </a:extLst>
          </p:cNvPr>
          <p:cNvCxnSpPr>
            <a:stCxn id="8" idx="6"/>
            <a:endCxn id="17"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91E0D53-71D2-43F5-8D01-4813A2A3737F}"/>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20" name="Straight Arrow Connector 19">
            <a:extLst>
              <a:ext uri="{FF2B5EF4-FFF2-40B4-BE49-F238E27FC236}">
                <a16:creationId xmlns:a16="http://schemas.microsoft.com/office/drawing/2014/main" id="{B02E38AF-6FB5-41A2-9527-E41A38293ECB}"/>
              </a:ext>
            </a:extLst>
          </p:cNvPr>
          <p:cNvCxnSpPr>
            <a:stCxn id="8" idx="6"/>
            <a:endCxn id="19"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0871AB-0968-412C-BD3F-FC447C020884}"/>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02DD5D-8EC2-42FD-953C-9676ED7C10CA}"/>
              </a:ext>
            </a:extLst>
          </p:cNvPr>
          <p:cNvCxnSpPr>
            <a:stCxn id="10" idx="6"/>
            <a:endCxn id="19"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582C1F-DCF9-4A8A-AC8C-26BADAE8579E}"/>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1A1B2F-6C61-475A-B463-BE197A050D06}"/>
              </a:ext>
            </a:extLst>
          </p:cNvPr>
          <p:cNvCxnSpPr>
            <a:cxnSpLocks/>
            <a:stCxn id="17"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B141C23-61AE-4ACC-A764-FC3A6AFF8710}"/>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6" name="Oval 25">
            <a:extLst>
              <a:ext uri="{FF2B5EF4-FFF2-40B4-BE49-F238E27FC236}">
                <a16:creationId xmlns:a16="http://schemas.microsoft.com/office/drawing/2014/main" id="{9D98AF43-8468-425F-A37E-E23CE202AB27}"/>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7" name="Oval 26">
            <a:extLst>
              <a:ext uri="{FF2B5EF4-FFF2-40B4-BE49-F238E27FC236}">
                <a16:creationId xmlns:a16="http://schemas.microsoft.com/office/drawing/2014/main" id="{39650DA1-7249-442A-846F-91A18C2C2A9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8" name="Straight Arrow Connector 27">
            <a:extLst>
              <a:ext uri="{FF2B5EF4-FFF2-40B4-BE49-F238E27FC236}">
                <a16:creationId xmlns:a16="http://schemas.microsoft.com/office/drawing/2014/main" id="{CD9FCE3D-AF35-4C9A-B4DC-F3C549A4504D}"/>
              </a:ext>
            </a:extLst>
          </p:cNvPr>
          <p:cNvCxnSpPr>
            <a:stCxn id="11" idx="6"/>
            <a:endCxn id="26"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7F2C12-3ADE-449D-BEBF-6C11B144F57C}"/>
              </a:ext>
            </a:extLst>
          </p:cNvPr>
          <p:cNvCxnSpPr>
            <a:stCxn id="11" idx="6"/>
            <a:endCxn id="25"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8E96AF-34E4-4C64-A3BA-9BB5336E3632}"/>
              </a:ext>
            </a:extLst>
          </p:cNvPr>
          <p:cNvCxnSpPr>
            <a:stCxn id="26" idx="6"/>
            <a:endCxn id="27"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3FF654-A0E7-4E63-B731-EF7A5FB7C364}"/>
              </a:ext>
            </a:extLst>
          </p:cNvPr>
          <p:cNvCxnSpPr>
            <a:stCxn id="25" idx="6"/>
            <a:endCxn id="27"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968B9E3-A1E1-46C1-9C9D-49FD7FDA96C3}"/>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33" name="Oval 32">
            <a:extLst>
              <a:ext uri="{FF2B5EF4-FFF2-40B4-BE49-F238E27FC236}">
                <a16:creationId xmlns:a16="http://schemas.microsoft.com/office/drawing/2014/main" id="{2AD8B438-F2C1-4497-977A-1C6E38D9E47F}"/>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4" name="Straight Arrow Connector 33">
            <a:extLst>
              <a:ext uri="{FF2B5EF4-FFF2-40B4-BE49-F238E27FC236}">
                <a16:creationId xmlns:a16="http://schemas.microsoft.com/office/drawing/2014/main" id="{BA329F4C-E167-4E08-BE82-E618728791B4}"/>
              </a:ext>
            </a:extLst>
          </p:cNvPr>
          <p:cNvCxnSpPr>
            <a:stCxn id="19" idx="6"/>
            <a:endCxn id="33"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38A240-0EA9-4DE4-B611-D88FA7AE5BD3}"/>
              </a:ext>
            </a:extLst>
          </p:cNvPr>
          <p:cNvCxnSpPr>
            <a:stCxn id="33" idx="6"/>
            <a:endCxn id="32"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1B6B6D-C49C-42DB-AD4D-798270F67BD7}"/>
              </a:ext>
            </a:extLst>
          </p:cNvPr>
          <p:cNvCxnSpPr>
            <a:stCxn id="27" idx="5"/>
            <a:endCxn id="32"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8AFDAE6-7E4C-4727-94D1-070DD97C8CCE}"/>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8" name="TextBox 37">
            <a:extLst>
              <a:ext uri="{FF2B5EF4-FFF2-40B4-BE49-F238E27FC236}">
                <a16:creationId xmlns:a16="http://schemas.microsoft.com/office/drawing/2014/main" id="{15DC21DB-94BC-4AA6-83BE-6A2E7D18C3D2}"/>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9" name="TextBox 38">
            <a:extLst>
              <a:ext uri="{FF2B5EF4-FFF2-40B4-BE49-F238E27FC236}">
                <a16:creationId xmlns:a16="http://schemas.microsoft.com/office/drawing/2014/main" id="{ABC55A36-8473-44AD-BD59-67C7614F8383}"/>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40" name="TextBox 39">
            <a:extLst>
              <a:ext uri="{FF2B5EF4-FFF2-40B4-BE49-F238E27FC236}">
                <a16:creationId xmlns:a16="http://schemas.microsoft.com/office/drawing/2014/main" id="{10E5D73C-E777-4311-821B-A61AB69B0183}"/>
              </a:ext>
            </a:extLst>
          </p:cNvPr>
          <p:cNvSpPr txBox="1"/>
          <p:nvPr/>
        </p:nvSpPr>
        <p:spPr>
          <a:xfrm>
            <a:off x="1912930" y="3074969"/>
            <a:ext cx="242374" cy="230832"/>
          </a:xfrm>
          <a:prstGeom prst="rect">
            <a:avLst/>
          </a:prstGeom>
          <a:noFill/>
        </p:spPr>
        <p:txBody>
          <a:bodyPr wrap="none" rtlCol="0">
            <a:spAutoFit/>
          </a:bodyPr>
          <a:lstStyle/>
          <a:p>
            <a:r>
              <a:rPr lang="tr-TR" sz="900" dirty="0"/>
              <a:t>3</a:t>
            </a:r>
          </a:p>
        </p:txBody>
      </p:sp>
      <p:sp>
        <p:nvSpPr>
          <p:cNvPr id="41" name="TextBox 40">
            <a:extLst>
              <a:ext uri="{FF2B5EF4-FFF2-40B4-BE49-F238E27FC236}">
                <a16:creationId xmlns:a16="http://schemas.microsoft.com/office/drawing/2014/main" id="{A4E63F2E-DEAB-4304-9E97-A0297436E1DD}"/>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2" name="TextBox 41">
            <a:extLst>
              <a:ext uri="{FF2B5EF4-FFF2-40B4-BE49-F238E27FC236}">
                <a16:creationId xmlns:a16="http://schemas.microsoft.com/office/drawing/2014/main" id="{9E16986A-8603-434B-82C5-30BC33E861C8}"/>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3" name="TextBox 42">
            <a:extLst>
              <a:ext uri="{FF2B5EF4-FFF2-40B4-BE49-F238E27FC236}">
                <a16:creationId xmlns:a16="http://schemas.microsoft.com/office/drawing/2014/main" id="{75536068-7C8E-4D31-B046-D7BCB8D48335}"/>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4" name="TextBox 43">
            <a:extLst>
              <a:ext uri="{FF2B5EF4-FFF2-40B4-BE49-F238E27FC236}">
                <a16:creationId xmlns:a16="http://schemas.microsoft.com/office/drawing/2014/main" id="{546907FD-3FD2-4B8C-A01A-802C7A2F64E3}"/>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5" name="TextBox 44">
            <a:extLst>
              <a:ext uri="{FF2B5EF4-FFF2-40B4-BE49-F238E27FC236}">
                <a16:creationId xmlns:a16="http://schemas.microsoft.com/office/drawing/2014/main" id="{B0A8A596-8A97-4646-90EA-8E84D5503F1A}"/>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6" name="TextBox 45">
            <a:extLst>
              <a:ext uri="{FF2B5EF4-FFF2-40B4-BE49-F238E27FC236}">
                <a16:creationId xmlns:a16="http://schemas.microsoft.com/office/drawing/2014/main" id="{AF15D61B-0775-4A00-BD38-86392076EE13}"/>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7" name="TextBox 46">
            <a:extLst>
              <a:ext uri="{FF2B5EF4-FFF2-40B4-BE49-F238E27FC236}">
                <a16:creationId xmlns:a16="http://schemas.microsoft.com/office/drawing/2014/main" id="{F94242A3-1CA6-443C-8661-2811C1AC41C6}"/>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8" name="TextBox 47">
            <a:extLst>
              <a:ext uri="{FF2B5EF4-FFF2-40B4-BE49-F238E27FC236}">
                <a16:creationId xmlns:a16="http://schemas.microsoft.com/office/drawing/2014/main" id="{70C0E527-90AE-4EF0-962B-84E5D82CA525}"/>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9" name="TextBox 48">
            <a:extLst>
              <a:ext uri="{FF2B5EF4-FFF2-40B4-BE49-F238E27FC236}">
                <a16:creationId xmlns:a16="http://schemas.microsoft.com/office/drawing/2014/main" id="{5BCB7854-90A0-4E22-8585-1E264944DBA1}"/>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50" name="TextBox 49">
            <a:extLst>
              <a:ext uri="{FF2B5EF4-FFF2-40B4-BE49-F238E27FC236}">
                <a16:creationId xmlns:a16="http://schemas.microsoft.com/office/drawing/2014/main" id="{6246D86A-01DA-4F43-B175-E699EA43211A}"/>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51" name="TextBox 50">
            <a:extLst>
              <a:ext uri="{FF2B5EF4-FFF2-40B4-BE49-F238E27FC236}">
                <a16:creationId xmlns:a16="http://schemas.microsoft.com/office/drawing/2014/main" id="{44CD7281-F9E3-4076-B1FD-4DD0D335C718}"/>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2" name="TextBox 51">
            <a:extLst>
              <a:ext uri="{FF2B5EF4-FFF2-40B4-BE49-F238E27FC236}">
                <a16:creationId xmlns:a16="http://schemas.microsoft.com/office/drawing/2014/main" id="{246B9BB0-2EEF-4603-B1D2-2C214FDA606E}"/>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3" name="TextBox 52">
            <a:extLst>
              <a:ext uri="{FF2B5EF4-FFF2-40B4-BE49-F238E27FC236}">
                <a16:creationId xmlns:a16="http://schemas.microsoft.com/office/drawing/2014/main" id="{A5B1FD93-59EC-4574-A548-47C27CBAB790}"/>
              </a:ext>
            </a:extLst>
          </p:cNvPr>
          <p:cNvSpPr txBox="1"/>
          <p:nvPr/>
        </p:nvSpPr>
        <p:spPr>
          <a:xfrm>
            <a:off x="2844984" y="3705989"/>
            <a:ext cx="197411" cy="230832"/>
          </a:xfrm>
          <a:prstGeom prst="rect">
            <a:avLst/>
          </a:prstGeom>
          <a:noFill/>
        </p:spPr>
        <p:txBody>
          <a:bodyPr wrap="square" rtlCol="0">
            <a:spAutoFit/>
          </a:bodyPr>
          <a:lstStyle/>
          <a:p>
            <a:r>
              <a:rPr lang="tr-TR" sz="900" dirty="0"/>
              <a:t>6</a:t>
            </a:r>
          </a:p>
        </p:txBody>
      </p:sp>
      <p:sp>
        <p:nvSpPr>
          <p:cNvPr id="54" name="TextBox 53">
            <a:extLst>
              <a:ext uri="{FF2B5EF4-FFF2-40B4-BE49-F238E27FC236}">
                <a16:creationId xmlns:a16="http://schemas.microsoft.com/office/drawing/2014/main" id="{4729AB11-EE2F-4D46-B9F5-40D24293CAF3}"/>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C6A2186-61A4-4004-8D97-71954F3DBC2D}"/>
                  </a:ext>
                </a:extLst>
              </p:cNvPr>
              <p:cNvSpPr txBox="1"/>
              <p:nvPr/>
            </p:nvSpPr>
            <p:spPr>
              <a:xfrm>
                <a:off x="806162" y="3233520"/>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𝐴𝐵</m:t>
                          </m:r>
                        </m:sub>
                      </m:sSub>
                    </m:oMath>
                  </m:oMathPara>
                </a14:m>
                <a:endParaRPr lang="tr-TR" sz="900" dirty="0"/>
              </a:p>
            </p:txBody>
          </p:sp>
        </mc:Choice>
        <mc:Fallback xmlns="">
          <p:sp>
            <p:nvSpPr>
              <p:cNvPr id="55" name="TextBox 54">
                <a:extLst>
                  <a:ext uri="{FF2B5EF4-FFF2-40B4-BE49-F238E27FC236}">
                    <a16:creationId xmlns:a16="http://schemas.microsoft.com/office/drawing/2014/main" id="{CC6A2186-61A4-4004-8D97-71954F3DBC2D}"/>
                  </a:ext>
                </a:extLst>
              </p:cNvPr>
              <p:cNvSpPr txBox="1">
                <a:spLocks noRot="1" noChangeAspect="1" noMove="1" noResize="1" noEditPoints="1" noAdjustHandles="1" noChangeArrowheads="1" noChangeShapeType="1" noTextEdit="1"/>
              </p:cNvSpPr>
              <p:nvPr/>
            </p:nvSpPr>
            <p:spPr>
              <a:xfrm>
                <a:off x="806162" y="3233520"/>
                <a:ext cx="200504" cy="138499"/>
              </a:xfrm>
              <a:prstGeom prst="rect">
                <a:avLst/>
              </a:prstGeom>
              <a:blipFill>
                <a:blip r:embed="rId3"/>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E53346A-2C7D-4F7C-B136-61293AE015EC}"/>
                  </a:ext>
                </a:extLst>
              </p:cNvPr>
              <p:cNvSpPr txBox="1"/>
              <p:nvPr/>
            </p:nvSpPr>
            <p:spPr>
              <a:xfrm>
                <a:off x="1380048" y="3245340"/>
                <a:ext cx="2029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𝐵𝐶</m:t>
                          </m:r>
                        </m:sub>
                      </m:sSub>
                    </m:oMath>
                  </m:oMathPara>
                </a14:m>
                <a:endParaRPr lang="tr-TR" sz="900" dirty="0"/>
              </a:p>
            </p:txBody>
          </p:sp>
        </mc:Choice>
        <mc:Fallback xmlns="">
          <p:sp>
            <p:nvSpPr>
              <p:cNvPr id="56" name="TextBox 55">
                <a:extLst>
                  <a:ext uri="{FF2B5EF4-FFF2-40B4-BE49-F238E27FC236}">
                    <a16:creationId xmlns:a16="http://schemas.microsoft.com/office/drawing/2014/main" id="{9E53346A-2C7D-4F7C-B136-61293AE015EC}"/>
                  </a:ext>
                </a:extLst>
              </p:cNvPr>
              <p:cNvSpPr txBox="1">
                <a:spLocks noRot="1" noChangeAspect="1" noMove="1" noResize="1" noEditPoints="1" noAdjustHandles="1" noChangeArrowheads="1" noChangeShapeType="1" noTextEdit="1"/>
              </p:cNvSpPr>
              <p:nvPr/>
            </p:nvSpPr>
            <p:spPr>
              <a:xfrm>
                <a:off x="1380048" y="3245340"/>
                <a:ext cx="202941" cy="138499"/>
              </a:xfrm>
              <a:prstGeom prst="rect">
                <a:avLst/>
              </a:prstGeom>
              <a:blipFill>
                <a:blip r:embed="rId4"/>
                <a:stretch>
                  <a:fillRect l="-8824" r="-294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1522035-AF91-45A1-98F0-33E266C38FE3}"/>
                  </a:ext>
                </a:extLst>
              </p:cNvPr>
              <p:cNvSpPr txBox="1"/>
              <p:nvPr/>
            </p:nvSpPr>
            <p:spPr>
              <a:xfrm>
                <a:off x="2153907" y="2683572"/>
                <a:ext cx="17786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𝐶𝐼</m:t>
                          </m:r>
                        </m:sub>
                      </m:sSub>
                    </m:oMath>
                  </m:oMathPara>
                </a14:m>
                <a:endParaRPr lang="tr-TR" sz="900" dirty="0"/>
              </a:p>
            </p:txBody>
          </p:sp>
        </mc:Choice>
        <mc:Fallback xmlns="">
          <p:sp>
            <p:nvSpPr>
              <p:cNvPr id="57" name="TextBox 56">
                <a:extLst>
                  <a:ext uri="{FF2B5EF4-FFF2-40B4-BE49-F238E27FC236}">
                    <a16:creationId xmlns:a16="http://schemas.microsoft.com/office/drawing/2014/main" id="{11522035-AF91-45A1-98F0-33E266C38FE3}"/>
                  </a:ext>
                </a:extLst>
              </p:cNvPr>
              <p:cNvSpPr txBox="1">
                <a:spLocks noRot="1" noChangeAspect="1" noMove="1" noResize="1" noEditPoints="1" noAdjustHandles="1" noChangeArrowheads="1" noChangeShapeType="1" noTextEdit="1"/>
              </p:cNvSpPr>
              <p:nvPr/>
            </p:nvSpPr>
            <p:spPr>
              <a:xfrm>
                <a:off x="2153907" y="2683572"/>
                <a:ext cx="177869" cy="138499"/>
              </a:xfrm>
              <a:prstGeom prst="rect">
                <a:avLst/>
              </a:prstGeom>
              <a:blipFill>
                <a:blip r:embed="rId5"/>
                <a:stretch>
                  <a:fillRect l="-1000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B1B36CC-7FE6-4ACB-9D2D-0771D291E456}"/>
                  </a:ext>
                </a:extLst>
              </p:cNvPr>
              <p:cNvSpPr txBox="1"/>
              <p:nvPr/>
            </p:nvSpPr>
            <p:spPr>
              <a:xfrm>
                <a:off x="2028056" y="3203194"/>
                <a:ext cx="19928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𝐶𝐸</m:t>
                          </m:r>
                        </m:sub>
                      </m:sSub>
                    </m:oMath>
                  </m:oMathPara>
                </a14:m>
                <a:endParaRPr lang="tr-TR" sz="900" dirty="0"/>
              </a:p>
            </p:txBody>
          </p:sp>
        </mc:Choice>
        <mc:Fallback xmlns="">
          <p:sp>
            <p:nvSpPr>
              <p:cNvPr id="58" name="TextBox 57">
                <a:extLst>
                  <a:ext uri="{FF2B5EF4-FFF2-40B4-BE49-F238E27FC236}">
                    <a16:creationId xmlns:a16="http://schemas.microsoft.com/office/drawing/2014/main" id="{AB1B36CC-7FE6-4ACB-9D2D-0771D291E456}"/>
                  </a:ext>
                </a:extLst>
              </p:cNvPr>
              <p:cNvSpPr txBox="1">
                <a:spLocks noRot="1" noChangeAspect="1" noMove="1" noResize="1" noEditPoints="1" noAdjustHandles="1" noChangeArrowheads="1" noChangeShapeType="1" noTextEdit="1"/>
              </p:cNvSpPr>
              <p:nvPr/>
            </p:nvSpPr>
            <p:spPr>
              <a:xfrm>
                <a:off x="2028056" y="3203194"/>
                <a:ext cx="199285" cy="138499"/>
              </a:xfrm>
              <a:prstGeom prst="rect">
                <a:avLst/>
              </a:prstGeom>
              <a:blipFill>
                <a:blip r:embed="rId6"/>
                <a:stretch>
                  <a:fillRect l="-9375" r="-625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60881CC-E7B3-41C8-8DA5-A56F5D41AB8E}"/>
                  </a:ext>
                </a:extLst>
              </p:cNvPr>
              <p:cNvSpPr txBox="1"/>
              <p:nvPr/>
            </p:nvSpPr>
            <p:spPr>
              <a:xfrm>
                <a:off x="1989191" y="3583024"/>
                <a:ext cx="20448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𝐶𝐷</m:t>
                          </m:r>
                        </m:sub>
                      </m:sSub>
                    </m:oMath>
                  </m:oMathPara>
                </a14:m>
                <a:endParaRPr lang="tr-TR" sz="900" dirty="0"/>
              </a:p>
            </p:txBody>
          </p:sp>
        </mc:Choice>
        <mc:Fallback xmlns="">
          <p:sp>
            <p:nvSpPr>
              <p:cNvPr id="59" name="TextBox 58">
                <a:extLst>
                  <a:ext uri="{FF2B5EF4-FFF2-40B4-BE49-F238E27FC236}">
                    <a16:creationId xmlns:a16="http://schemas.microsoft.com/office/drawing/2014/main" id="{860881CC-E7B3-41C8-8DA5-A56F5D41AB8E}"/>
                  </a:ext>
                </a:extLst>
              </p:cNvPr>
              <p:cNvSpPr txBox="1">
                <a:spLocks noRot="1" noChangeAspect="1" noMove="1" noResize="1" noEditPoints="1" noAdjustHandles="1" noChangeArrowheads="1" noChangeShapeType="1" noTextEdit="1"/>
              </p:cNvSpPr>
              <p:nvPr/>
            </p:nvSpPr>
            <p:spPr>
              <a:xfrm>
                <a:off x="1989191" y="3583024"/>
                <a:ext cx="204480" cy="138499"/>
              </a:xfrm>
              <a:prstGeom prst="rect">
                <a:avLst/>
              </a:prstGeom>
              <a:blipFill>
                <a:blip r:embed="rId7"/>
                <a:stretch>
                  <a:fillRect l="-8824" r="-2941"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819AA0B-D9F0-4ADE-8661-18A1870AE01E}"/>
                  </a:ext>
                </a:extLst>
              </p:cNvPr>
              <p:cNvSpPr txBox="1"/>
              <p:nvPr/>
            </p:nvSpPr>
            <p:spPr>
              <a:xfrm>
                <a:off x="2729648" y="3123905"/>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𝐸𝐹</m:t>
                          </m:r>
                        </m:sub>
                      </m:sSub>
                    </m:oMath>
                  </m:oMathPara>
                </a14:m>
                <a:endParaRPr lang="tr-TR" sz="900" dirty="0"/>
              </a:p>
            </p:txBody>
          </p:sp>
        </mc:Choice>
        <mc:Fallback xmlns="">
          <p:sp>
            <p:nvSpPr>
              <p:cNvPr id="60" name="TextBox 59">
                <a:extLst>
                  <a:ext uri="{FF2B5EF4-FFF2-40B4-BE49-F238E27FC236}">
                    <a16:creationId xmlns:a16="http://schemas.microsoft.com/office/drawing/2014/main" id="{8819AA0B-D9F0-4ADE-8661-18A1870AE01E}"/>
                  </a:ext>
                </a:extLst>
              </p:cNvPr>
              <p:cNvSpPr txBox="1">
                <a:spLocks noRot="1" noChangeAspect="1" noMove="1" noResize="1" noEditPoints="1" noAdjustHandles="1" noChangeArrowheads="1" noChangeShapeType="1" noTextEdit="1"/>
              </p:cNvSpPr>
              <p:nvPr/>
            </p:nvSpPr>
            <p:spPr>
              <a:xfrm>
                <a:off x="2729648" y="3123905"/>
                <a:ext cx="200504" cy="138499"/>
              </a:xfrm>
              <a:prstGeom prst="rect">
                <a:avLst/>
              </a:prstGeom>
              <a:blipFill>
                <a:blip r:embed="rId8"/>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8B8D95D-8023-46E1-9B8C-ED920EEBDC78}"/>
                  </a:ext>
                </a:extLst>
              </p:cNvPr>
              <p:cNvSpPr txBox="1"/>
              <p:nvPr/>
            </p:nvSpPr>
            <p:spPr>
              <a:xfrm>
                <a:off x="2830517" y="3874392"/>
                <a:ext cx="20935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𝐷𝐺</m:t>
                          </m:r>
                        </m:sub>
                      </m:sSub>
                    </m:oMath>
                  </m:oMathPara>
                </a14:m>
                <a:endParaRPr lang="tr-TR" sz="900" dirty="0"/>
              </a:p>
            </p:txBody>
          </p:sp>
        </mc:Choice>
        <mc:Fallback xmlns="">
          <p:sp>
            <p:nvSpPr>
              <p:cNvPr id="61" name="TextBox 60">
                <a:extLst>
                  <a:ext uri="{FF2B5EF4-FFF2-40B4-BE49-F238E27FC236}">
                    <a16:creationId xmlns:a16="http://schemas.microsoft.com/office/drawing/2014/main" id="{08B8D95D-8023-46E1-9B8C-ED920EEBDC78}"/>
                  </a:ext>
                </a:extLst>
              </p:cNvPr>
              <p:cNvSpPr txBox="1">
                <a:spLocks noRot="1" noChangeAspect="1" noMove="1" noResize="1" noEditPoints="1" noAdjustHandles="1" noChangeArrowheads="1" noChangeShapeType="1" noTextEdit="1"/>
              </p:cNvSpPr>
              <p:nvPr/>
            </p:nvSpPr>
            <p:spPr>
              <a:xfrm>
                <a:off x="2830517" y="3874392"/>
                <a:ext cx="209353" cy="138499"/>
              </a:xfrm>
              <a:prstGeom prst="rect">
                <a:avLst/>
              </a:prstGeom>
              <a:blipFill>
                <a:blip r:embed="rId9"/>
                <a:stretch>
                  <a:fillRect l="-8571" r="-2857"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7B9F44B-1125-4981-BC21-81A525DB2635}"/>
                  </a:ext>
                </a:extLst>
              </p:cNvPr>
              <p:cNvSpPr txBox="1"/>
              <p:nvPr/>
            </p:nvSpPr>
            <p:spPr>
              <a:xfrm>
                <a:off x="3706887" y="3750428"/>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𝐺𝐻</m:t>
                          </m:r>
                        </m:sub>
                      </m:sSub>
                    </m:oMath>
                  </m:oMathPara>
                </a14:m>
                <a:endParaRPr lang="tr-TR" sz="900" dirty="0"/>
              </a:p>
            </p:txBody>
          </p:sp>
        </mc:Choice>
        <mc:Fallback xmlns="">
          <p:sp>
            <p:nvSpPr>
              <p:cNvPr id="62" name="TextBox 61">
                <a:extLst>
                  <a:ext uri="{FF2B5EF4-FFF2-40B4-BE49-F238E27FC236}">
                    <a16:creationId xmlns:a16="http://schemas.microsoft.com/office/drawing/2014/main" id="{07B9F44B-1125-4981-BC21-81A525DB2635}"/>
                  </a:ext>
                </a:extLst>
              </p:cNvPr>
              <p:cNvSpPr txBox="1">
                <a:spLocks noRot="1" noChangeAspect="1" noMove="1" noResize="1" noEditPoints="1" noAdjustHandles="1" noChangeArrowheads="1" noChangeShapeType="1" noTextEdit="1"/>
              </p:cNvSpPr>
              <p:nvPr/>
            </p:nvSpPr>
            <p:spPr>
              <a:xfrm>
                <a:off x="3706887" y="3750428"/>
                <a:ext cx="209481" cy="138499"/>
              </a:xfrm>
              <a:prstGeom prst="rect">
                <a:avLst/>
              </a:prstGeom>
              <a:blipFill>
                <a:blip r:embed="rId10"/>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FC43C24-2C98-43FA-A15D-784C70CE52C2}"/>
                  </a:ext>
                </a:extLst>
              </p:cNvPr>
              <p:cNvSpPr txBox="1"/>
              <p:nvPr/>
            </p:nvSpPr>
            <p:spPr>
              <a:xfrm>
                <a:off x="3079302" y="3420151"/>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𝐸𝐻</m:t>
                          </m:r>
                        </m:sub>
                      </m:sSub>
                    </m:oMath>
                  </m:oMathPara>
                </a14:m>
                <a:endParaRPr lang="tr-TR" sz="900" dirty="0"/>
              </a:p>
            </p:txBody>
          </p:sp>
        </mc:Choice>
        <mc:Fallback xmlns="">
          <p:sp>
            <p:nvSpPr>
              <p:cNvPr id="63" name="TextBox 62">
                <a:extLst>
                  <a:ext uri="{FF2B5EF4-FFF2-40B4-BE49-F238E27FC236}">
                    <a16:creationId xmlns:a16="http://schemas.microsoft.com/office/drawing/2014/main" id="{FFC43C24-2C98-43FA-A15D-784C70CE52C2}"/>
                  </a:ext>
                </a:extLst>
              </p:cNvPr>
              <p:cNvSpPr txBox="1">
                <a:spLocks noRot="1" noChangeAspect="1" noMove="1" noResize="1" noEditPoints="1" noAdjustHandles="1" noChangeArrowheads="1" noChangeShapeType="1" noTextEdit="1"/>
              </p:cNvSpPr>
              <p:nvPr/>
            </p:nvSpPr>
            <p:spPr>
              <a:xfrm>
                <a:off x="3079302" y="3420151"/>
                <a:ext cx="209481" cy="138499"/>
              </a:xfrm>
              <a:prstGeom prst="rect">
                <a:avLst/>
              </a:prstGeom>
              <a:blipFill>
                <a:blip r:embed="rId11"/>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AC78DE4-76BA-48F3-90D7-A2FF0220311A}"/>
                  </a:ext>
                </a:extLst>
              </p:cNvPr>
              <p:cNvSpPr txBox="1"/>
              <p:nvPr/>
            </p:nvSpPr>
            <p:spPr>
              <a:xfrm>
                <a:off x="4327866" y="3646546"/>
                <a:ext cx="22852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𝐻𝑀</m:t>
                          </m:r>
                        </m:sub>
                      </m:sSub>
                    </m:oMath>
                  </m:oMathPara>
                </a14:m>
                <a:endParaRPr lang="tr-TR" sz="900" dirty="0"/>
              </a:p>
            </p:txBody>
          </p:sp>
        </mc:Choice>
        <mc:Fallback xmlns="">
          <p:sp>
            <p:nvSpPr>
              <p:cNvPr id="64" name="TextBox 63">
                <a:extLst>
                  <a:ext uri="{FF2B5EF4-FFF2-40B4-BE49-F238E27FC236}">
                    <a16:creationId xmlns:a16="http://schemas.microsoft.com/office/drawing/2014/main" id="{6AC78DE4-76BA-48F3-90D7-A2FF0220311A}"/>
                  </a:ext>
                </a:extLst>
              </p:cNvPr>
              <p:cNvSpPr txBox="1">
                <a:spLocks noRot="1" noChangeAspect="1" noMove="1" noResize="1" noEditPoints="1" noAdjustHandles="1" noChangeArrowheads="1" noChangeShapeType="1" noTextEdit="1"/>
              </p:cNvSpPr>
              <p:nvPr/>
            </p:nvSpPr>
            <p:spPr>
              <a:xfrm>
                <a:off x="4327866" y="3646546"/>
                <a:ext cx="228524" cy="138499"/>
              </a:xfrm>
              <a:prstGeom prst="rect">
                <a:avLst/>
              </a:prstGeom>
              <a:blipFill>
                <a:blip r:embed="rId12"/>
                <a:stretch>
                  <a:fillRect l="-8108" r="-810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9FD7AE-0486-4709-93DE-2AA009A0C672}"/>
                  </a:ext>
                </a:extLst>
              </p:cNvPr>
              <p:cNvSpPr txBox="1"/>
              <p:nvPr/>
            </p:nvSpPr>
            <p:spPr>
              <a:xfrm>
                <a:off x="3520553" y="2838838"/>
                <a:ext cx="185051"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𝐹𝐽</m:t>
                          </m:r>
                        </m:sub>
                      </m:sSub>
                    </m:oMath>
                  </m:oMathPara>
                </a14:m>
                <a:endParaRPr lang="tr-TR" sz="900" dirty="0"/>
              </a:p>
            </p:txBody>
          </p:sp>
        </mc:Choice>
        <mc:Fallback xmlns="">
          <p:sp>
            <p:nvSpPr>
              <p:cNvPr id="65" name="TextBox 64">
                <a:extLst>
                  <a:ext uri="{FF2B5EF4-FFF2-40B4-BE49-F238E27FC236}">
                    <a16:creationId xmlns:a16="http://schemas.microsoft.com/office/drawing/2014/main" id="{7F9FD7AE-0486-4709-93DE-2AA009A0C672}"/>
                  </a:ext>
                </a:extLst>
              </p:cNvPr>
              <p:cNvSpPr txBox="1">
                <a:spLocks noRot="1" noChangeAspect="1" noMove="1" noResize="1" noEditPoints="1" noAdjustHandles="1" noChangeArrowheads="1" noChangeShapeType="1" noTextEdit="1"/>
              </p:cNvSpPr>
              <p:nvPr/>
            </p:nvSpPr>
            <p:spPr>
              <a:xfrm>
                <a:off x="3520553" y="2838838"/>
                <a:ext cx="185051" cy="148182"/>
              </a:xfrm>
              <a:prstGeom prst="rect">
                <a:avLst/>
              </a:prstGeom>
              <a:blipFill>
                <a:blip r:embed="rId13"/>
                <a:stretch>
                  <a:fillRect l="-10000" r="-13333"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8D03E91-23B6-45CE-8BC3-B9AA7A2BE3DA}"/>
                  </a:ext>
                </a:extLst>
              </p:cNvPr>
              <p:cNvSpPr txBox="1"/>
              <p:nvPr/>
            </p:nvSpPr>
            <p:spPr>
              <a:xfrm>
                <a:off x="3370084" y="2443793"/>
                <a:ext cx="165815"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𝐼𝐽</m:t>
                          </m:r>
                        </m:sub>
                      </m:sSub>
                    </m:oMath>
                  </m:oMathPara>
                </a14:m>
                <a:endParaRPr lang="tr-TR" sz="900" dirty="0"/>
              </a:p>
            </p:txBody>
          </p:sp>
        </mc:Choice>
        <mc:Fallback xmlns="">
          <p:sp>
            <p:nvSpPr>
              <p:cNvPr id="66" name="TextBox 65">
                <a:extLst>
                  <a:ext uri="{FF2B5EF4-FFF2-40B4-BE49-F238E27FC236}">
                    <a16:creationId xmlns:a16="http://schemas.microsoft.com/office/drawing/2014/main" id="{18D03E91-23B6-45CE-8BC3-B9AA7A2BE3DA}"/>
                  </a:ext>
                </a:extLst>
              </p:cNvPr>
              <p:cNvSpPr txBox="1">
                <a:spLocks noRot="1" noChangeAspect="1" noMove="1" noResize="1" noEditPoints="1" noAdjustHandles="1" noChangeArrowheads="1" noChangeShapeType="1" noTextEdit="1"/>
              </p:cNvSpPr>
              <p:nvPr/>
            </p:nvSpPr>
            <p:spPr>
              <a:xfrm>
                <a:off x="3370084" y="2443793"/>
                <a:ext cx="165815" cy="148182"/>
              </a:xfrm>
              <a:prstGeom prst="rect">
                <a:avLst/>
              </a:prstGeom>
              <a:blipFill>
                <a:blip r:embed="rId14"/>
                <a:stretch>
                  <a:fillRect l="-11111" r="-11111"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8ECA067-2068-470B-A4CE-A22B4CDA4DB9}"/>
                  </a:ext>
                </a:extLst>
              </p:cNvPr>
              <p:cNvSpPr txBox="1"/>
              <p:nvPr/>
            </p:nvSpPr>
            <p:spPr>
              <a:xfrm>
                <a:off x="4247521" y="2705564"/>
                <a:ext cx="188000"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𝐽𝐾</m:t>
                          </m:r>
                        </m:sub>
                      </m:sSub>
                    </m:oMath>
                  </m:oMathPara>
                </a14:m>
                <a:endParaRPr lang="tr-TR" sz="900" dirty="0"/>
              </a:p>
            </p:txBody>
          </p:sp>
        </mc:Choice>
        <mc:Fallback xmlns="">
          <p:sp>
            <p:nvSpPr>
              <p:cNvPr id="67" name="TextBox 66">
                <a:extLst>
                  <a:ext uri="{FF2B5EF4-FFF2-40B4-BE49-F238E27FC236}">
                    <a16:creationId xmlns:a16="http://schemas.microsoft.com/office/drawing/2014/main" id="{A8ECA067-2068-470B-A4CE-A22B4CDA4DB9}"/>
                  </a:ext>
                </a:extLst>
              </p:cNvPr>
              <p:cNvSpPr txBox="1">
                <a:spLocks noRot="1" noChangeAspect="1" noMove="1" noResize="1" noEditPoints="1" noAdjustHandles="1" noChangeArrowheads="1" noChangeShapeType="1" noTextEdit="1"/>
              </p:cNvSpPr>
              <p:nvPr/>
            </p:nvSpPr>
            <p:spPr>
              <a:xfrm>
                <a:off x="4247521" y="2705564"/>
                <a:ext cx="188000" cy="148182"/>
              </a:xfrm>
              <a:prstGeom prst="rect">
                <a:avLst/>
              </a:prstGeom>
              <a:blipFill>
                <a:blip r:embed="rId15"/>
                <a:stretch>
                  <a:fillRect l="-9677" r="-9677"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509DD6D-11DE-46AA-A640-96E5767116DC}"/>
                  </a:ext>
                </a:extLst>
              </p:cNvPr>
              <p:cNvSpPr txBox="1"/>
              <p:nvPr/>
            </p:nvSpPr>
            <p:spPr>
              <a:xfrm>
                <a:off x="4226113" y="2341069"/>
                <a:ext cx="173253"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𝐽𝐿</m:t>
                          </m:r>
                        </m:sub>
                      </m:sSub>
                    </m:oMath>
                  </m:oMathPara>
                </a14:m>
                <a:endParaRPr lang="tr-TR" sz="900" dirty="0"/>
              </a:p>
            </p:txBody>
          </p:sp>
        </mc:Choice>
        <mc:Fallback xmlns="">
          <p:sp>
            <p:nvSpPr>
              <p:cNvPr id="68" name="TextBox 67">
                <a:extLst>
                  <a:ext uri="{FF2B5EF4-FFF2-40B4-BE49-F238E27FC236}">
                    <a16:creationId xmlns:a16="http://schemas.microsoft.com/office/drawing/2014/main" id="{F509DD6D-11DE-46AA-A640-96E5767116DC}"/>
                  </a:ext>
                </a:extLst>
              </p:cNvPr>
              <p:cNvSpPr txBox="1">
                <a:spLocks noRot="1" noChangeAspect="1" noMove="1" noResize="1" noEditPoints="1" noAdjustHandles="1" noChangeArrowheads="1" noChangeShapeType="1" noTextEdit="1"/>
              </p:cNvSpPr>
              <p:nvPr/>
            </p:nvSpPr>
            <p:spPr>
              <a:xfrm>
                <a:off x="4226113" y="2341069"/>
                <a:ext cx="173253" cy="148182"/>
              </a:xfrm>
              <a:prstGeom prst="rect">
                <a:avLst/>
              </a:prstGeom>
              <a:blipFill>
                <a:blip r:embed="rId16"/>
                <a:stretch>
                  <a:fillRect l="-10345" r="-10345"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86EAD6C-2C0F-4CC4-BA79-557A2041AB55}"/>
                  </a:ext>
                </a:extLst>
              </p:cNvPr>
              <p:cNvSpPr txBox="1"/>
              <p:nvPr/>
            </p:nvSpPr>
            <p:spPr>
              <a:xfrm>
                <a:off x="5044143" y="2779672"/>
                <a:ext cx="21723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𝐾𝑁</m:t>
                          </m:r>
                        </m:sub>
                      </m:sSub>
                    </m:oMath>
                  </m:oMathPara>
                </a14:m>
                <a:endParaRPr lang="tr-TR" sz="900" dirty="0"/>
              </a:p>
            </p:txBody>
          </p:sp>
        </mc:Choice>
        <mc:Fallback xmlns="">
          <p:sp>
            <p:nvSpPr>
              <p:cNvPr id="69" name="TextBox 68">
                <a:extLst>
                  <a:ext uri="{FF2B5EF4-FFF2-40B4-BE49-F238E27FC236}">
                    <a16:creationId xmlns:a16="http://schemas.microsoft.com/office/drawing/2014/main" id="{586EAD6C-2C0F-4CC4-BA79-557A2041AB55}"/>
                  </a:ext>
                </a:extLst>
              </p:cNvPr>
              <p:cNvSpPr txBox="1">
                <a:spLocks noRot="1" noChangeAspect="1" noMove="1" noResize="1" noEditPoints="1" noAdjustHandles="1" noChangeArrowheads="1" noChangeShapeType="1" noTextEdit="1"/>
              </p:cNvSpPr>
              <p:nvPr/>
            </p:nvSpPr>
            <p:spPr>
              <a:xfrm>
                <a:off x="5044143" y="2779672"/>
                <a:ext cx="217239" cy="138499"/>
              </a:xfrm>
              <a:prstGeom prst="rect">
                <a:avLst/>
              </a:prstGeom>
              <a:blipFill>
                <a:blip r:embed="rId17"/>
                <a:stretch>
                  <a:fillRect l="-8333" r="-5556"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AD46CF3-2B3E-4505-BED8-AFFA4F5D6C95}"/>
                  </a:ext>
                </a:extLst>
              </p:cNvPr>
              <p:cNvSpPr txBox="1"/>
              <p:nvPr/>
            </p:nvSpPr>
            <p:spPr>
              <a:xfrm>
                <a:off x="4954767" y="2224701"/>
                <a:ext cx="202812"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𝐿𝑁</m:t>
                          </m:r>
                        </m:sub>
                      </m:sSub>
                    </m:oMath>
                  </m:oMathPara>
                </a14:m>
                <a:endParaRPr lang="tr-TR" sz="900" dirty="0"/>
              </a:p>
            </p:txBody>
          </p:sp>
        </mc:Choice>
        <mc:Fallback xmlns="">
          <p:sp>
            <p:nvSpPr>
              <p:cNvPr id="70" name="TextBox 69">
                <a:extLst>
                  <a:ext uri="{FF2B5EF4-FFF2-40B4-BE49-F238E27FC236}">
                    <a16:creationId xmlns:a16="http://schemas.microsoft.com/office/drawing/2014/main" id="{FAD46CF3-2B3E-4505-BED8-AFFA4F5D6C95}"/>
                  </a:ext>
                </a:extLst>
              </p:cNvPr>
              <p:cNvSpPr txBox="1">
                <a:spLocks noRot="1" noChangeAspect="1" noMove="1" noResize="1" noEditPoints="1" noAdjustHandles="1" noChangeArrowheads="1" noChangeShapeType="1" noTextEdit="1"/>
              </p:cNvSpPr>
              <p:nvPr/>
            </p:nvSpPr>
            <p:spPr>
              <a:xfrm>
                <a:off x="4954767" y="2224701"/>
                <a:ext cx="202812" cy="138499"/>
              </a:xfrm>
              <a:prstGeom prst="rect">
                <a:avLst/>
              </a:prstGeom>
              <a:blipFill>
                <a:blip r:embed="rId18"/>
                <a:stretch>
                  <a:fillRect l="-9091" r="-909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778ECAF-72FE-4C24-A377-C34F40994FAD}"/>
                  </a:ext>
                </a:extLst>
              </p:cNvPr>
              <p:cNvSpPr txBox="1"/>
              <p:nvPr/>
            </p:nvSpPr>
            <p:spPr>
              <a:xfrm>
                <a:off x="5460071" y="3427246"/>
                <a:ext cx="22531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𝑀𝑂</m:t>
                          </m:r>
                        </m:sub>
                      </m:sSub>
                    </m:oMath>
                  </m:oMathPara>
                </a14:m>
                <a:endParaRPr lang="tr-TR" sz="900" dirty="0"/>
              </a:p>
            </p:txBody>
          </p:sp>
        </mc:Choice>
        <mc:Fallback xmlns="">
          <p:sp>
            <p:nvSpPr>
              <p:cNvPr id="71" name="TextBox 70">
                <a:extLst>
                  <a:ext uri="{FF2B5EF4-FFF2-40B4-BE49-F238E27FC236}">
                    <a16:creationId xmlns:a16="http://schemas.microsoft.com/office/drawing/2014/main" id="{B778ECAF-72FE-4C24-A377-C34F40994FAD}"/>
                  </a:ext>
                </a:extLst>
              </p:cNvPr>
              <p:cNvSpPr txBox="1">
                <a:spLocks noRot="1" noChangeAspect="1" noMove="1" noResize="1" noEditPoints="1" noAdjustHandles="1" noChangeArrowheads="1" noChangeShapeType="1" noTextEdit="1"/>
              </p:cNvSpPr>
              <p:nvPr/>
            </p:nvSpPr>
            <p:spPr>
              <a:xfrm>
                <a:off x="5460071" y="3427246"/>
                <a:ext cx="225318" cy="138499"/>
              </a:xfrm>
              <a:prstGeom prst="rect">
                <a:avLst/>
              </a:prstGeom>
              <a:blipFill>
                <a:blip r:embed="rId19"/>
                <a:stretch>
                  <a:fillRect l="-8108" r="-5405"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AC54D1-D601-45C2-98CF-F65EE1913F0E}"/>
                  </a:ext>
                </a:extLst>
              </p:cNvPr>
              <p:cNvSpPr txBox="1"/>
              <p:nvPr/>
            </p:nvSpPr>
            <p:spPr>
              <a:xfrm>
                <a:off x="5618669" y="2939331"/>
                <a:ext cx="21570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𝑁𝑂</m:t>
                          </m:r>
                        </m:sub>
                      </m:sSub>
                    </m:oMath>
                  </m:oMathPara>
                </a14:m>
                <a:endParaRPr lang="tr-TR" sz="900" dirty="0"/>
              </a:p>
            </p:txBody>
          </p:sp>
        </mc:Choice>
        <mc:Fallback xmlns="">
          <p:sp>
            <p:nvSpPr>
              <p:cNvPr id="72" name="TextBox 71">
                <a:extLst>
                  <a:ext uri="{FF2B5EF4-FFF2-40B4-BE49-F238E27FC236}">
                    <a16:creationId xmlns:a16="http://schemas.microsoft.com/office/drawing/2014/main" id="{A8AC54D1-D601-45C2-98CF-F65EE1913F0E}"/>
                  </a:ext>
                </a:extLst>
              </p:cNvPr>
              <p:cNvSpPr txBox="1">
                <a:spLocks noRot="1" noChangeAspect="1" noMove="1" noResize="1" noEditPoints="1" noAdjustHandles="1" noChangeArrowheads="1" noChangeShapeType="1" noTextEdit="1"/>
              </p:cNvSpPr>
              <p:nvPr/>
            </p:nvSpPr>
            <p:spPr>
              <a:xfrm>
                <a:off x="5618669" y="2939331"/>
                <a:ext cx="215700" cy="138499"/>
              </a:xfrm>
              <a:prstGeom prst="rect">
                <a:avLst/>
              </a:prstGeom>
              <a:blipFill>
                <a:blip r:embed="rId20"/>
                <a:stretch>
                  <a:fillRect l="-8571" r="-857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9CF8F5F-D827-4D27-AA9F-6D81EC969ABB}"/>
                  </a:ext>
                </a:extLst>
              </p:cNvPr>
              <p:cNvSpPr txBox="1"/>
              <p:nvPr/>
            </p:nvSpPr>
            <p:spPr>
              <a:xfrm>
                <a:off x="6451551" y="2124429"/>
                <a:ext cx="178741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𝑋</m:t>
                          </m:r>
                        </m:e>
                        <m:sub>
                          <m:r>
                            <a:rPr lang="tr-TR" sz="1350" i="1">
                              <a:latin typeface="Cambria Math" panose="02040503050406030204" pitchFamily="18" charset="0"/>
                            </a:rPr>
                            <m:t>𝐶𝐼</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oMath>
                  </m:oMathPara>
                </a14:m>
                <a:endParaRPr lang="tr-TR" sz="1350" dirty="0"/>
              </a:p>
            </p:txBody>
          </p:sp>
        </mc:Choice>
        <mc:Fallback xmlns="">
          <p:sp>
            <p:nvSpPr>
              <p:cNvPr id="73" name="TextBox 72">
                <a:extLst>
                  <a:ext uri="{FF2B5EF4-FFF2-40B4-BE49-F238E27FC236}">
                    <a16:creationId xmlns:a16="http://schemas.microsoft.com/office/drawing/2014/main" id="{99CF8F5F-D827-4D27-AA9F-6D81EC969ABB}"/>
                  </a:ext>
                </a:extLst>
              </p:cNvPr>
              <p:cNvSpPr txBox="1">
                <a:spLocks noRot="1" noChangeAspect="1" noMove="1" noResize="1" noEditPoints="1" noAdjustHandles="1" noChangeArrowheads="1" noChangeShapeType="1" noTextEdit="1"/>
              </p:cNvSpPr>
              <p:nvPr/>
            </p:nvSpPr>
            <p:spPr>
              <a:xfrm>
                <a:off x="6451551" y="2124429"/>
                <a:ext cx="1787412" cy="207749"/>
              </a:xfrm>
              <a:prstGeom prst="rect">
                <a:avLst/>
              </a:prstGeom>
              <a:blipFill>
                <a:blip r:embed="rId21"/>
                <a:stretch>
                  <a:fillRect l="-1020" b="-1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78E6C28-4134-4AC4-85C7-2D4D747ABE26}"/>
                  </a:ext>
                </a:extLst>
              </p:cNvPr>
              <p:cNvSpPr txBox="1"/>
              <p:nvPr/>
            </p:nvSpPr>
            <p:spPr>
              <a:xfrm>
                <a:off x="6451552" y="2442226"/>
                <a:ext cx="702308"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𝐶𝐼</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oMath>
                  </m:oMathPara>
                </a14:m>
                <a:endParaRPr lang="tr-TR" sz="1350" dirty="0"/>
              </a:p>
            </p:txBody>
          </p:sp>
        </mc:Choice>
        <mc:Fallback xmlns="">
          <p:sp>
            <p:nvSpPr>
              <p:cNvPr id="74" name="TextBox 73">
                <a:extLst>
                  <a:ext uri="{FF2B5EF4-FFF2-40B4-BE49-F238E27FC236}">
                    <a16:creationId xmlns:a16="http://schemas.microsoft.com/office/drawing/2014/main" id="{E78E6C28-4134-4AC4-85C7-2D4D747ABE26}"/>
                  </a:ext>
                </a:extLst>
              </p:cNvPr>
              <p:cNvSpPr txBox="1">
                <a:spLocks noRot="1" noChangeAspect="1" noMove="1" noResize="1" noEditPoints="1" noAdjustHandles="1" noChangeArrowheads="1" noChangeShapeType="1" noTextEdit="1"/>
              </p:cNvSpPr>
              <p:nvPr/>
            </p:nvSpPr>
            <p:spPr>
              <a:xfrm>
                <a:off x="6451552" y="2442226"/>
                <a:ext cx="702308" cy="222305"/>
              </a:xfrm>
              <a:prstGeom prst="rect">
                <a:avLst/>
              </a:prstGeom>
              <a:blipFill>
                <a:blip r:embed="rId22"/>
                <a:stretch>
                  <a:fillRect l="-2586" r="-2586"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F7D027-62D9-4C6E-A80F-851793AE87F0}"/>
                  </a:ext>
                </a:extLst>
              </p:cNvPr>
              <p:cNvSpPr txBox="1"/>
              <p:nvPr/>
            </p:nvSpPr>
            <p:spPr>
              <a:xfrm>
                <a:off x="6446686" y="2670720"/>
                <a:ext cx="126509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oMath>
                  </m:oMathPara>
                </a14:m>
                <a:endParaRPr lang="tr-TR" sz="1350" dirty="0"/>
              </a:p>
            </p:txBody>
          </p:sp>
        </mc:Choice>
        <mc:Fallback xmlns="">
          <p:sp>
            <p:nvSpPr>
              <p:cNvPr id="75" name="TextBox 74">
                <a:extLst>
                  <a:ext uri="{FF2B5EF4-FFF2-40B4-BE49-F238E27FC236}">
                    <a16:creationId xmlns:a16="http://schemas.microsoft.com/office/drawing/2014/main" id="{AAF7D027-62D9-4C6E-A80F-851793AE87F0}"/>
                  </a:ext>
                </a:extLst>
              </p:cNvPr>
              <p:cNvSpPr txBox="1">
                <a:spLocks noRot="1" noChangeAspect="1" noMove="1" noResize="1" noEditPoints="1" noAdjustHandles="1" noChangeArrowheads="1" noChangeShapeType="1" noTextEdit="1"/>
              </p:cNvSpPr>
              <p:nvPr/>
            </p:nvSpPr>
            <p:spPr>
              <a:xfrm>
                <a:off x="6446686" y="2670720"/>
                <a:ext cx="1265090" cy="207749"/>
              </a:xfrm>
              <a:prstGeom prst="rect">
                <a:avLst/>
              </a:prstGeom>
              <a:blipFill>
                <a:blip r:embed="rId23"/>
                <a:stretch>
                  <a:fillRect l="-1449" r="-966"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88B8DE0-3269-4646-97C7-78DFE45157B8}"/>
                  </a:ext>
                </a:extLst>
              </p:cNvPr>
              <p:cNvSpPr txBox="1"/>
              <p:nvPr/>
            </p:nvSpPr>
            <p:spPr>
              <a:xfrm>
                <a:off x="6464403" y="2976752"/>
                <a:ext cx="80675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oMath>
                  </m:oMathPara>
                </a14:m>
                <a:endParaRPr lang="tr-TR" sz="1350" dirty="0"/>
              </a:p>
            </p:txBody>
          </p:sp>
        </mc:Choice>
        <mc:Fallback xmlns="">
          <p:sp>
            <p:nvSpPr>
              <p:cNvPr id="76" name="TextBox 75">
                <a:extLst>
                  <a:ext uri="{FF2B5EF4-FFF2-40B4-BE49-F238E27FC236}">
                    <a16:creationId xmlns:a16="http://schemas.microsoft.com/office/drawing/2014/main" id="{A88B8DE0-3269-4646-97C7-78DFE45157B8}"/>
                  </a:ext>
                </a:extLst>
              </p:cNvPr>
              <p:cNvSpPr txBox="1">
                <a:spLocks noRot="1" noChangeAspect="1" noMove="1" noResize="1" noEditPoints="1" noAdjustHandles="1" noChangeArrowheads="1" noChangeShapeType="1" noTextEdit="1"/>
              </p:cNvSpPr>
              <p:nvPr/>
            </p:nvSpPr>
            <p:spPr>
              <a:xfrm>
                <a:off x="6464403" y="2976752"/>
                <a:ext cx="806759" cy="207749"/>
              </a:xfrm>
              <a:prstGeom prst="rect">
                <a:avLst/>
              </a:prstGeom>
              <a:blipFill>
                <a:blip r:embed="rId24"/>
                <a:stretch>
                  <a:fillRect l="-2256"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DCA8BA7-340B-45F7-873B-5E33E3D04171}"/>
                  </a:ext>
                </a:extLst>
              </p:cNvPr>
              <p:cNvSpPr txBox="1"/>
              <p:nvPr/>
            </p:nvSpPr>
            <p:spPr>
              <a:xfrm>
                <a:off x="6440378" y="3324956"/>
                <a:ext cx="81830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oMath>
                  </m:oMathPara>
                </a14:m>
                <a:endParaRPr lang="tr-TR" sz="1350" dirty="0"/>
              </a:p>
            </p:txBody>
          </p:sp>
        </mc:Choice>
        <mc:Fallback xmlns="">
          <p:sp>
            <p:nvSpPr>
              <p:cNvPr id="77" name="TextBox 76">
                <a:extLst>
                  <a:ext uri="{FF2B5EF4-FFF2-40B4-BE49-F238E27FC236}">
                    <a16:creationId xmlns:a16="http://schemas.microsoft.com/office/drawing/2014/main" id="{0DCA8BA7-340B-45F7-873B-5E33E3D04171}"/>
                  </a:ext>
                </a:extLst>
              </p:cNvPr>
              <p:cNvSpPr txBox="1">
                <a:spLocks noRot="1" noChangeAspect="1" noMove="1" noResize="1" noEditPoints="1" noAdjustHandles="1" noChangeArrowheads="1" noChangeShapeType="1" noTextEdit="1"/>
              </p:cNvSpPr>
              <p:nvPr/>
            </p:nvSpPr>
            <p:spPr>
              <a:xfrm>
                <a:off x="6440378" y="3324956"/>
                <a:ext cx="818301" cy="207749"/>
              </a:xfrm>
              <a:prstGeom prst="rect">
                <a:avLst/>
              </a:prstGeom>
              <a:blipFill>
                <a:blip r:embed="rId25"/>
                <a:stretch>
                  <a:fillRect l="-2222" b="-1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6B9FCB-B406-4C04-8F72-49D6264558F7}"/>
                  </a:ext>
                </a:extLst>
              </p:cNvPr>
              <p:cNvSpPr txBox="1"/>
              <p:nvPr/>
            </p:nvSpPr>
            <p:spPr>
              <a:xfrm>
                <a:off x="6434817" y="3681178"/>
                <a:ext cx="136813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oMath>
                  </m:oMathPara>
                </a14:m>
                <a:endParaRPr lang="tr-TR" sz="1350" dirty="0"/>
              </a:p>
            </p:txBody>
          </p:sp>
        </mc:Choice>
        <mc:Fallback xmlns="">
          <p:sp>
            <p:nvSpPr>
              <p:cNvPr id="78" name="TextBox 77">
                <a:extLst>
                  <a:ext uri="{FF2B5EF4-FFF2-40B4-BE49-F238E27FC236}">
                    <a16:creationId xmlns:a16="http://schemas.microsoft.com/office/drawing/2014/main" id="{D26B9FCB-B406-4C04-8F72-49D6264558F7}"/>
                  </a:ext>
                </a:extLst>
              </p:cNvPr>
              <p:cNvSpPr txBox="1">
                <a:spLocks noRot="1" noChangeAspect="1" noMove="1" noResize="1" noEditPoints="1" noAdjustHandles="1" noChangeArrowheads="1" noChangeShapeType="1" noTextEdit="1"/>
              </p:cNvSpPr>
              <p:nvPr/>
            </p:nvSpPr>
            <p:spPr>
              <a:xfrm>
                <a:off x="6434817" y="3681178"/>
                <a:ext cx="1368131" cy="207749"/>
              </a:xfrm>
              <a:prstGeom prst="rect">
                <a:avLst/>
              </a:prstGeom>
              <a:blipFill>
                <a:blip r:embed="rId26"/>
                <a:stretch>
                  <a:fillRect l="-1339" r="-893"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A1D146C-393B-461E-B952-D8DE89B1397C}"/>
                  </a:ext>
                </a:extLst>
              </p:cNvPr>
              <p:cNvSpPr txBox="1"/>
              <p:nvPr/>
            </p:nvSpPr>
            <p:spPr>
              <a:xfrm>
                <a:off x="6395784" y="4029382"/>
                <a:ext cx="1631729"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oMath>
                  </m:oMathPara>
                </a14:m>
                <a:endParaRPr lang="tr-TR" sz="1350" dirty="0"/>
              </a:p>
            </p:txBody>
          </p:sp>
        </mc:Choice>
        <mc:Fallback xmlns="">
          <p:sp>
            <p:nvSpPr>
              <p:cNvPr id="79" name="TextBox 78">
                <a:extLst>
                  <a:ext uri="{FF2B5EF4-FFF2-40B4-BE49-F238E27FC236}">
                    <a16:creationId xmlns:a16="http://schemas.microsoft.com/office/drawing/2014/main" id="{CA1D146C-393B-461E-B952-D8DE89B1397C}"/>
                  </a:ext>
                </a:extLst>
              </p:cNvPr>
              <p:cNvSpPr txBox="1">
                <a:spLocks noRot="1" noChangeAspect="1" noMove="1" noResize="1" noEditPoints="1" noAdjustHandles="1" noChangeArrowheads="1" noChangeShapeType="1" noTextEdit="1"/>
              </p:cNvSpPr>
              <p:nvPr/>
            </p:nvSpPr>
            <p:spPr>
              <a:xfrm>
                <a:off x="6395784" y="4029382"/>
                <a:ext cx="1631729" cy="222305"/>
              </a:xfrm>
              <a:prstGeom prst="rect">
                <a:avLst/>
              </a:prstGeom>
              <a:blipFill>
                <a:blip r:embed="rId27"/>
                <a:stretch>
                  <a:fillRect l="-1119" r="-746"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70FD4DA-C23D-4B40-B3BD-B69A1B57C476}"/>
                  </a:ext>
                </a:extLst>
              </p:cNvPr>
              <p:cNvSpPr txBox="1"/>
              <p:nvPr/>
            </p:nvSpPr>
            <p:spPr>
              <a:xfrm>
                <a:off x="6395783" y="4422341"/>
                <a:ext cx="750911"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oMath>
                  </m:oMathPara>
                </a14:m>
                <a:endParaRPr lang="tr-TR" sz="1350" dirty="0"/>
              </a:p>
            </p:txBody>
          </p:sp>
        </mc:Choice>
        <mc:Fallback xmlns="">
          <p:sp>
            <p:nvSpPr>
              <p:cNvPr id="80" name="TextBox 79">
                <a:extLst>
                  <a:ext uri="{FF2B5EF4-FFF2-40B4-BE49-F238E27FC236}">
                    <a16:creationId xmlns:a16="http://schemas.microsoft.com/office/drawing/2014/main" id="{870FD4DA-C23D-4B40-B3BD-B69A1B57C476}"/>
                  </a:ext>
                </a:extLst>
              </p:cNvPr>
              <p:cNvSpPr txBox="1">
                <a:spLocks noRot="1" noChangeAspect="1" noMove="1" noResize="1" noEditPoints="1" noAdjustHandles="1" noChangeArrowheads="1" noChangeShapeType="1" noTextEdit="1"/>
              </p:cNvSpPr>
              <p:nvPr/>
            </p:nvSpPr>
            <p:spPr>
              <a:xfrm>
                <a:off x="6395783" y="4422341"/>
                <a:ext cx="750911" cy="222305"/>
              </a:xfrm>
              <a:prstGeom prst="rect">
                <a:avLst/>
              </a:prstGeom>
              <a:blipFill>
                <a:blip r:embed="rId28"/>
                <a:stretch>
                  <a:fillRect l="-2439" r="-3252" b="-243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94522FF-CD03-4DC1-8222-7AB76E267CAE}"/>
                  </a:ext>
                </a:extLst>
              </p:cNvPr>
              <p:cNvSpPr txBox="1"/>
              <p:nvPr/>
            </p:nvSpPr>
            <p:spPr>
              <a:xfrm>
                <a:off x="6395783" y="4724295"/>
                <a:ext cx="796244"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oMath>
                  </m:oMathPara>
                </a14:m>
                <a:endParaRPr lang="tr-TR" sz="1350" dirty="0"/>
              </a:p>
            </p:txBody>
          </p:sp>
        </mc:Choice>
        <mc:Fallback xmlns="">
          <p:sp>
            <p:nvSpPr>
              <p:cNvPr id="81" name="TextBox 80">
                <a:extLst>
                  <a:ext uri="{FF2B5EF4-FFF2-40B4-BE49-F238E27FC236}">
                    <a16:creationId xmlns:a16="http://schemas.microsoft.com/office/drawing/2014/main" id="{094522FF-CD03-4DC1-8222-7AB76E267CAE}"/>
                  </a:ext>
                </a:extLst>
              </p:cNvPr>
              <p:cNvSpPr txBox="1">
                <a:spLocks noRot="1" noChangeAspect="1" noMove="1" noResize="1" noEditPoints="1" noAdjustHandles="1" noChangeArrowheads="1" noChangeShapeType="1" noTextEdit="1"/>
              </p:cNvSpPr>
              <p:nvPr/>
            </p:nvSpPr>
            <p:spPr>
              <a:xfrm>
                <a:off x="6395783" y="4724295"/>
                <a:ext cx="796244" cy="222305"/>
              </a:xfrm>
              <a:prstGeom prst="rect">
                <a:avLst/>
              </a:prstGeom>
              <a:blipFill>
                <a:blip r:embed="rId29"/>
                <a:stretch>
                  <a:fillRect l="-2290" r="-2290"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840B499-1DD0-413D-9269-08F9DE865100}"/>
                  </a:ext>
                </a:extLst>
              </p:cNvPr>
              <p:cNvSpPr txBox="1"/>
              <p:nvPr/>
            </p:nvSpPr>
            <p:spPr>
              <a:xfrm>
                <a:off x="6375103" y="5088617"/>
                <a:ext cx="134639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oMath>
                  </m:oMathPara>
                </a14:m>
                <a:endParaRPr lang="tr-TR" sz="1350" dirty="0"/>
              </a:p>
            </p:txBody>
          </p:sp>
        </mc:Choice>
        <mc:Fallback xmlns="">
          <p:sp>
            <p:nvSpPr>
              <p:cNvPr id="82" name="TextBox 81">
                <a:extLst>
                  <a:ext uri="{FF2B5EF4-FFF2-40B4-BE49-F238E27FC236}">
                    <a16:creationId xmlns:a16="http://schemas.microsoft.com/office/drawing/2014/main" id="{C840B499-1DD0-413D-9269-08F9DE865100}"/>
                  </a:ext>
                </a:extLst>
              </p:cNvPr>
              <p:cNvSpPr txBox="1">
                <a:spLocks noRot="1" noChangeAspect="1" noMove="1" noResize="1" noEditPoints="1" noAdjustHandles="1" noChangeArrowheads="1" noChangeShapeType="1" noTextEdit="1"/>
              </p:cNvSpPr>
              <p:nvPr/>
            </p:nvSpPr>
            <p:spPr>
              <a:xfrm>
                <a:off x="6375103" y="5088617"/>
                <a:ext cx="1346394" cy="207749"/>
              </a:xfrm>
              <a:prstGeom prst="rect">
                <a:avLst/>
              </a:prstGeom>
              <a:blipFill>
                <a:blip r:embed="rId30"/>
                <a:stretch>
                  <a:fillRect l="-1357"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EA887B4-AE19-45F0-94AF-9A54E508B217}"/>
                  </a:ext>
                </a:extLst>
              </p:cNvPr>
              <p:cNvSpPr txBox="1"/>
              <p:nvPr/>
            </p:nvSpPr>
            <p:spPr>
              <a:xfrm>
                <a:off x="6334444" y="5418030"/>
                <a:ext cx="86837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oMath>
                  </m:oMathPara>
                </a14:m>
                <a:endParaRPr lang="tr-TR" sz="1350" dirty="0"/>
              </a:p>
            </p:txBody>
          </p:sp>
        </mc:Choice>
        <mc:Fallback xmlns="">
          <p:sp>
            <p:nvSpPr>
              <p:cNvPr id="83" name="TextBox 82">
                <a:extLst>
                  <a:ext uri="{FF2B5EF4-FFF2-40B4-BE49-F238E27FC236}">
                    <a16:creationId xmlns:a16="http://schemas.microsoft.com/office/drawing/2014/main" id="{9EA887B4-AE19-45F0-94AF-9A54E508B217}"/>
                  </a:ext>
                </a:extLst>
              </p:cNvPr>
              <p:cNvSpPr txBox="1">
                <a:spLocks noRot="1" noChangeAspect="1" noMove="1" noResize="1" noEditPoints="1" noAdjustHandles="1" noChangeArrowheads="1" noChangeShapeType="1" noTextEdit="1"/>
              </p:cNvSpPr>
              <p:nvPr/>
            </p:nvSpPr>
            <p:spPr>
              <a:xfrm>
                <a:off x="6334444" y="5418030"/>
                <a:ext cx="868379" cy="207749"/>
              </a:xfrm>
              <a:prstGeom prst="rect">
                <a:avLst/>
              </a:prstGeom>
              <a:blipFill>
                <a:blip r:embed="rId31"/>
                <a:stretch>
                  <a:fillRect l="-2098" r="-699"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4D08498-DCEB-402A-BDEB-D884EEABEBA2}"/>
                  </a:ext>
                </a:extLst>
              </p:cNvPr>
              <p:cNvSpPr txBox="1"/>
              <p:nvPr/>
            </p:nvSpPr>
            <p:spPr>
              <a:xfrm>
                <a:off x="7046377" y="5688693"/>
                <a:ext cx="118898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r>
                        <a:rPr lang="tr-TR" sz="1350" i="1">
                          <a:latin typeface="Cambria Math" panose="02040503050406030204" pitchFamily="18" charset="0"/>
                        </a:rPr>
                        <m:t>=1</m:t>
                      </m:r>
                    </m:oMath>
                  </m:oMathPara>
                </a14:m>
                <a:endParaRPr lang="tr-TR" sz="1350" dirty="0"/>
              </a:p>
            </p:txBody>
          </p:sp>
        </mc:Choice>
        <mc:Fallback xmlns="">
          <p:sp>
            <p:nvSpPr>
              <p:cNvPr id="84" name="TextBox 83">
                <a:extLst>
                  <a:ext uri="{FF2B5EF4-FFF2-40B4-BE49-F238E27FC236}">
                    <a16:creationId xmlns:a16="http://schemas.microsoft.com/office/drawing/2014/main" id="{F4D08498-DCEB-402A-BDEB-D884EEABEBA2}"/>
                  </a:ext>
                </a:extLst>
              </p:cNvPr>
              <p:cNvSpPr txBox="1">
                <a:spLocks noRot="1" noChangeAspect="1" noMove="1" noResize="1" noEditPoints="1" noAdjustHandles="1" noChangeArrowheads="1" noChangeShapeType="1" noTextEdit="1"/>
              </p:cNvSpPr>
              <p:nvPr/>
            </p:nvSpPr>
            <p:spPr>
              <a:xfrm>
                <a:off x="7046377" y="5688693"/>
                <a:ext cx="1188980" cy="207749"/>
              </a:xfrm>
              <a:prstGeom prst="rect">
                <a:avLst/>
              </a:prstGeom>
              <a:blipFill>
                <a:blip r:embed="rId32"/>
                <a:stretch>
                  <a:fillRect l="-1538" r="-3077"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177795DF-F008-4D9A-B117-3A31EAF01BD3}"/>
                  </a:ext>
                </a:extLst>
              </p:cNvPr>
              <p:cNvSpPr txBox="1"/>
              <p:nvPr/>
            </p:nvSpPr>
            <p:spPr>
              <a:xfrm>
                <a:off x="7608178" y="3135805"/>
                <a:ext cx="763479"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oMath>
                  </m:oMathPara>
                </a14:m>
                <a:endParaRPr lang="tr-TR" sz="1350" dirty="0"/>
              </a:p>
            </p:txBody>
          </p:sp>
        </mc:Choice>
        <mc:Fallback xmlns="">
          <p:sp>
            <p:nvSpPr>
              <p:cNvPr id="85" name="TextBox 84">
                <a:extLst>
                  <a:ext uri="{FF2B5EF4-FFF2-40B4-BE49-F238E27FC236}">
                    <a16:creationId xmlns:a16="http://schemas.microsoft.com/office/drawing/2014/main" id="{177795DF-F008-4D9A-B117-3A31EAF01BD3}"/>
                  </a:ext>
                </a:extLst>
              </p:cNvPr>
              <p:cNvSpPr txBox="1">
                <a:spLocks noRot="1" noChangeAspect="1" noMove="1" noResize="1" noEditPoints="1" noAdjustHandles="1" noChangeArrowheads="1" noChangeShapeType="1" noTextEdit="1"/>
              </p:cNvSpPr>
              <p:nvPr/>
            </p:nvSpPr>
            <p:spPr>
              <a:xfrm>
                <a:off x="7608178" y="3135805"/>
                <a:ext cx="763479" cy="222305"/>
              </a:xfrm>
              <a:prstGeom prst="rect">
                <a:avLst/>
              </a:prstGeom>
              <a:blipFill>
                <a:blip r:embed="rId33"/>
                <a:stretch>
                  <a:fillRect l="-2400" r="-1600" b="-24324"/>
                </a:stretch>
              </a:blipFill>
            </p:spPr>
            <p:txBody>
              <a:bodyPr/>
              <a:lstStyle/>
              <a:p>
                <a:r>
                  <a:rPr lang="tr-TR">
                    <a:noFill/>
                  </a:rPr>
                  <a:t> </a:t>
                </a:r>
              </a:p>
            </p:txBody>
          </p:sp>
        </mc:Fallback>
      </mc:AlternateContent>
      <p:cxnSp>
        <p:nvCxnSpPr>
          <p:cNvPr id="87" name="Straight Arrow Connector 86">
            <a:extLst>
              <a:ext uri="{FF2B5EF4-FFF2-40B4-BE49-F238E27FC236}">
                <a16:creationId xmlns:a16="http://schemas.microsoft.com/office/drawing/2014/main" id="{F3D44706-FB21-4CA4-A35E-898D00A5F9B1}"/>
              </a:ext>
            </a:extLst>
          </p:cNvPr>
          <p:cNvCxnSpPr>
            <a:cxnSpLocks/>
            <a:endCxn id="4" idx="2"/>
          </p:cNvCxnSpPr>
          <p:nvPr/>
        </p:nvCxnSpPr>
        <p:spPr>
          <a:xfrm>
            <a:off x="155543" y="3233520"/>
            <a:ext cx="373095" cy="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51153B9-9B49-4FF6-9845-E089607B0EC4}"/>
              </a:ext>
            </a:extLst>
          </p:cNvPr>
          <p:cNvSpPr txBox="1"/>
          <p:nvPr/>
        </p:nvSpPr>
        <p:spPr>
          <a:xfrm>
            <a:off x="163173" y="2997305"/>
            <a:ext cx="272832" cy="300082"/>
          </a:xfrm>
          <a:prstGeom prst="rect">
            <a:avLst/>
          </a:prstGeom>
          <a:noFill/>
        </p:spPr>
        <p:txBody>
          <a:bodyPr wrap="none" rtlCol="0">
            <a:spAutoFit/>
          </a:bodyPr>
          <a:lstStyle/>
          <a:p>
            <a:r>
              <a:rPr lang="tr-TR" sz="1350" dirty="0"/>
              <a:t>1</a:t>
            </a:r>
          </a:p>
        </p:txBody>
      </p:sp>
      <p:cxnSp>
        <p:nvCxnSpPr>
          <p:cNvPr id="92" name="Straight Arrow Connector 91">
            <a:extLst>
              <a:ext uri="{FF2B5EF4-FFF2-40B4-BE49-F238E27FC236}">
                <a16:creationId xmlns:a16="http://schemas.microsoft.com/office/drawing/2014/main" id="{6880DBAD-9DCF-4A04-AF20-6E7C75964967}"/>
              </a:ext>
            </a:extLst>
          </p:cNvPr>
          <p:cNvCxnSpPr>
            <a:stCxn id="32" idx="6"/>
          </p:cNvCxnSpPr>
          <p:nvPr/>
        </p:nvCxnSpPr>
        <p:spPr>
          <a:xfrm flipV="1">
            <a:off x="6204175" y="3289971"/>
            <a:ext cx="260228" cy="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5852D9F-9B23-43C1-B0CA-0689588B5E39}"/>
              </a:ext>
            </a:extLst>
          </p:cNvPr>
          <p:cNvSpPr txBox="1"/>
          <p:nvPr/>
        </p:nvSpPr>
        <p:spPr>
          <a:xfrm>
            <a:off x="6180833" y="3046001"/>
            <a:ext cx="272832" cy="300082"/>
          </a:xfrm>
          <a:prstGeom prst="rect">
            <a:avLst/>
          </a:prstGeom>
          <a:noFill/>
        </p:spPr>
        <p:txBody>
          <a:bodyPr wrap="none" rtlCol="0">
            <a:spAutoFit/>
          </a:bodyPr>
          <a:lstStyle/>
          <a:p>
            <a:r>
              <a:rPr lang="tr-TR" sz="1350" dirty="0"/>
              <a:t>1</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726C5FC-FF01-472C-A6B5-171A9FF35983}"/>
                  </a:ext>
                </a:extLst>
              </p:cNvPr>
              <p:cNvSpPr txBox="1"/>
              <p:nvPr/>
            </p:nvSpPr>
            <p:spPr>
              <a:xfrm>
                <a:off x="5783045" y="1499777"/>
                <a:ext cx="62061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r>
                        <a:rPr lang="tr-TR" sz="1350" i="1">
                          <a:latin typeface="Cambria Math" panose="02040503050406030204" pitchFamily="18" charset="0"/>
                        </a:rPr>
                        <m:t>=1</m:t>
                      </m:r>
                    </m:oMath>
                  </m:oMathPara>
                </a14:m>
                <a:endParaRPr lang="tr-TR" sz="1350" dirty="0"/>
              </a:p>
            </p:txBody>
          </p:sp>
        </mc:Choice>
        <mc:Fallback xmlns="">
          <p:sp>
            <p:nvSpPr>
              <p:cNvPr id="94" name="TextBox 93">
                <a:extLst>
                  <a:ext uri="{FF2B5EF4-FFF2-40B4-BE49-F238E27FC236}">
                    <a16:creationId xmlns:a16="http://schemas.microsoft.com/office/drawing/2014/main" id="{9726C5FC-FF01-472C-A6B5-171A9FF35983}"/>
                  </a:ext>
                </a:extLst>
              </p:cNvPr>
              <p:cNvSpPr txBox="1">
                <a:spLocks noRot="1" noChangeAspect="1" noMove="1" noResize="1" noEditPoints="1" noAdjustHandles="1" noChangeArrowheads="1" noChangeShapeType="1" noTextEdit="1"/>
              </p:cNvSpPr>
              <p:nvPr/>
            </p:nvSpPr>
            <p:spPr>
              <a:xfrm>
                <a:off x="5783045" y="1499777"/>
                <a:ext cx="620619" cy="207749"/>
              </a:xfrm>
              <a:prstGeom prst="rect">
                <a:avLst/>
              </a:prstGeom>
              <a:blipFill>
                <a:blip r:embed="rId34"/>
                <a:stretch>
                  <a:fillRect l="-3960" r="-6931" b="-14706"/>
                </a:stretch>
              </a:blipFill>
            </p:spPr>
            <p:txBody>
              <a:bodyPr/>
              <a:lstStyle/>
              <a:p>
                <a:r>
                  <a:rPr lang="tr-TR">
                    <a:noFill/>
                  </a:rPr>
                  <a:t> </a:t>
                </a:r>
              </a:p>
            </p:txBody>
          </p:sp>
        </mc:Fallback>
      </mc:AlternateContent>
      <p:pic>
        <p:nvPicPr>
          <p:cNvPr id="88" name="Picture 87">
            <a:extLst>
              <a:ext uri="{FF2B5EF4-FFF2-40B4-BE49-F238E27FC236}">
                <a16:creationId xmlns:a16="http://schemas.microsoft.com/office/drawing/2014/main" id="{7C05F74D-F95D-3B66-6162-AADA0EA80901}"/>
              </a:ext>
            </a:extLst>
          </p:cNvPr>
          <p:cNvPicPr>
            <a:picLocks noChangeAspect="1"/>
          </p:cNvPicPr>
          <p:nvPr/>
        </p:nvPicPr>
        <p:blipFill>
          <a:blip r:embed="rId35"/>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030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78187E4-1309-9C59-CE68-6160B259B024}"/>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9A05B838-FC25-BE95-2E64-9C64CE1CA2A5}"/>
              </a:ext>
            </a:extLst>
          </p:cNvPr>
          <p:cNvSpPr>
            <a:spLocks noGrp="1"/>
          </p:cNvSpPr>
          <p:nvPr>
            <p:ph type="title"/>
          </p:nvPr>
        </p:nvSpPr>
        <p:spPr/>
        <p:txBody>
          <a:bodyPr/>
          <a:lstStyle/>
          <a:p>
            <a:endParaRPr lang="tr-TR"/>
          </a:p>
        </p:txBody>
      </p:sp>
      <p:sp>
        <p:nvSpPr>
          <p:cNvPr id="5" name="Oval 4">
            <a:extLst>
              <a:ext uri="{FF2B5EF4-FFF2-40B4-BE49-F238E27FC236}">
                <a16:creationId xmlns:a16="http://schemas.microsoft.com/office/drawing/2014/main" id="{94FFFE44-8D38-49AA-8EB8-EFA123054286}"/>
              </a:ext>
            </a:extLst>
          </p:cNvPr>
          <p:cNvSpPr/>
          <p:nvPr/>
        </p:nvSpPr>
        <p:spPr>
          <a:xfrm>
            <a:off x="946404"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A</a:t>
            </a:r>
          </a:p>
        </p:txBody>
      </p:sp>
      <p:sp>
        <p:nvSpPr>
          <p:cNvPr id="6" name="Oval 5">
            <a:extLst>
              <a:ext uri="{FF2B5EF4-FFF2-40B4-BE49-F238E27FC236}">
                <a16:creationId xmlns:a16="http://schemas.microsoft.com/office/drawing/2014/main" id="{7822652D-F88D-4501-A304-5A3E1F5D0C80}"/>
              </a:ext>
            </a:extLst>
          </p:cNvPr>
          <p:cNvSpPr/>
          <p:nvPr/>
        </p:nvSpPr>
        <p:spPr>
          <a:xfrm>
            <a:off x="1466858"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B</a:t>
            </a:r>
          </a:p>
        </p:txBody>
      </p:sp>
      <p:sp>
        <p:nvSpPr>
          <p:cNvPr id="7" name="Oval 6">
            <a:extLst>
              <a:ext uri="{FF2B5EF4-FFF2-40B4-BE49-F238E27FC236}">
                <a16:creationId xmlns:a16="http://schemas.microsoft.com/office/drawing/2014/main" id="{7446B044-A67B-4748-AAF2-955D77038AA8}"/>
              </a:ext>
            </a:extLst>
          </p:cNvPr>
          <p:cNvSpPr/>
          <p:nvPr/>
        </p:nvSpPr>
        <p:spPr>
          <a:xfrm>
            <a:off x="2072759"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C</a:t>
            </a:r>
          </a:p>
        </p:txBody>
      </p:sp>
      <p:sp>
        <p:nvSpPr>
          <p:cNvPr id="8" name="Oval 7">
            <a:extLst>
              <a:ext uri="{FF2B5EF4-FFF2-40B4-BE49-F238E27FC236}">
                <a16:creationId xmlns:a16="http://schemas.microsoft.com/office/drawing/2014/main" id="{303BD408-A47A-47EC-A577-58E001B36578}"/>
              </a:ext>
            </a:extLst>
          </p:cNvPr>
          <p:cNvSpPr/>
          <p:nvPr/>
        </p:nvSpPr>
        <p:spPr>
          <a:xfrm>
            <a:off x="2864187" y="297230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I</a:t>
            </a:r>
          </a:p>
        </p:txBody>
      </p:sp>
      <p:sp>
        <p:nvSpPr>
          <p:cNvPr id="9" name="Oval 8">
            <a:extLst>
              <a:ext uri="{FF2B5EF4-FFF2-40B4-BE49-F238E27FC236}">
                <a16:creationId xmlns:a16="http://schemas.microsoft.com/office/drawing/2014/main" id="{ECFB5502-E16E-4729-AF3F-3CA14A3B9E03}"/>
              </a:ext>
            </a:extLst>
          </p:cNvPr>
          <p:cNvSpPr/>
          <p:nvPr/>
        </p:nvSpPr>
        <p:spPr>
          <a:xfrm>
            <a:off x="2691976"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E</a:t>
            </a:r>
          </a:p>
        </p:txBody>
      </p:sp>
      <p:sp>
        <p:nvSpPr>
          <p:cNvPr id="10" name="Oval 9">
            <a:extLst>
              <a:ext uri="{FF2B5EF4-FFF2-40B4-BE49-F238E27FC236}">
                <a16:creationId xmlns:a16="http://schemas.microsoft.com/office/drawing/2014/main" id="{00779ACA-1DA0-4881-AB79-5CB3A317BCA1}"/>
              </a:ext>
            </a:extLst>
          </p:cNvPr>
          <p:cNvSpPr/>
          <p:nvPr/>
        </p:nvSpPr>
        <p:spPr>
          <a:xfrm>
            <a:off x="2864188" y="4247660"/>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D</a:t>
            </a:r>
          </a:p>
        </p:txBody>
      </p:sp>
      <p:sp>
        <p:nvSpPr>
          <p:cNvPr id="11" name="Oval 10">
            <a:extLst>
              <a:ext uri="{FF2B5EF4-FFF2-40B4-BE49-F238E27FC236}">
                <a16:creationId xmlns:a16="http://schemas.microsoft.com/office/drawing/2014/main" id="{B3E94148-2AF9-429C-9290-4FC81B135775}"/>
              </a:ext>
            </a:extLst>
          </p:cNvPr>
          <p:cNvSpPr/>
          <p:nvPr/>
        </p:nvSpPr>
        <p:spPr>
          <a:xfrm>
            <a:off x="3690714" y="42496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G</a:t>
            </a:r>
          </a:p>
        </p:txBody>
      </p:sp>
      <p:sp>
        <p:nvSpPr>
          <p:cNvPr id="12" name="Oval 11">
            <a:extLst>
              <a:ext uri="{FF2B5EF4-FFF2-40B4-BE49-F238E27FC236}">
                <a16:creationId xmlns:a16="http://schemas.microsoft.com/office/drawing/2014/main" id="{CA8AB872-B2DE-4A57-ACCC-944FE3DD3C41}"/>
              </a:ext>
            </a:extLst>
          </p:cNvPr>
          <p:cNvSpPr/>
          <p:nvPr/>
        </p:nvSpPr>
        <p:spPr>
          <a:xfrm>
            <a:off x="4374501" y="298617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J</a:t>
            </a:r>
          </a:p>
        </p:txBody>
      </p:sp>
      <p:cxnSp>
        <p:nvCxnSpPr>
          <p:cNvPr id="13" name="Straight Arrow Connector 12">
            <a:extLst>
              <a:ext uri="{FF2B5EF4-FFF2-40B4-BE49-F238E27FC236}">
                <a16:creationId xmlns:a16="http://schemas.microsoft.com/office/drawing/2014/main" id="{DD7A4A88-97FC-4D42-A6D5-9BECF93ABA87}"/>
              </a:ext>
            </a:extLst>
          </p:cNvPr>
          <p:cNvCxnSpPr>
            <a:stCxn id="5" idx="6"/>
            <a:endCxn id="6" idx="2"/>
          </p:cNvCxnSpPr>
          <p:nvPr/>
        </p:nvCxnSpPr>
        <p:spPr>
          <a:xfrm>
            <a:off x="1210099" y="3758036"/>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08BF9C-80CB-47EA-B055-9454400CEAB9}"/>
              </a:ext>
            </a:extLst>
          </p:cNvPr>
          <p:cNvCxnSpPr>
            <a:stCxn id="6" idx="6"/>
            <a:endCxn id="7" idx="2"/>
          </p:cNvCxnSpPr>
          <p:nvPr/>
        </p:nvCxnSpPr>
        <p:spPr>
          <a:xfrm>
            <a:off x="1730553" y="3758036"/>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CEC2C-3258-4BD3-BDF2-663E5252D5D8}"/>
              </a:ext>
            </a:extLst>
          </p:cNvPr>
          <p:cNvCxnSpPr>
            <a:cxnSpLocks/>
            <a:stCxn id="7" idx="7"/>
            <a:endCxn id="8" idx="3"/>
          </p:cNvCxnSpPr>
          <p:nvPr/>
        </p:nvCxnSpPr>
        <p:spPr>
          <a:xfrm flipV="1">
            <a:off x="2297836" y="3209522"/>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F03599-B8BA-4059-AEB9-2B53E6E933C8}"/>
              </a:ext>
            </a:extLst>
          </p:cNvPr>
          <p:cNvCxnSpPr>
            <a:stCxn id="7" idx="5"/>
            <a:endCxn id="10" idx="2"/>
          </p:cNvCxnSpPr>
          <p:nvPr/>
        </p:nvCxnSpPr>
        <p:spPr>
          <a:xfrm>
            <a:off x="2297836" y="3856293"/>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0E23E5-AD70-48AA-9E7D-32C1ADAD9A71}"/>
              </a:ext>
            </a:extLst>
          </p:cNvPr>
          <p:cNvCxnSpPr>
            <a:stCxn id="7" idx="6"/>
            <a:endCxn id="9" idx="2"/>
          </p:cNvCxnSpPr>
          <p:nvPr/>
        </p:nvCxnSpPr>
        <p:spPr>
          <a:xfrm>
            <a:off x="2336453" y="3758036"/>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F65F812-D697-4B6F-81C6-B34590771DC4}"/>
              </a:ext>
            </a:extLst>
          </p:cNvPr>
          <p:cNvSpPr/>
          <p:nvPr/>
        </p:nvSpPr>
        <p:spPr>
          <a:xfrm>
            <a:off x="3360437" y="346193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F</a:t>
            </a:r>
          </a:p>
        </p:txBody>
      </p:sp>
      <p:cxnSp>
        <p:nvCxnSpPr>
          <p:cNvPr id="19" name="Straight Arrow Connector 18">
            <a:extLst>
              <a:ext uri="{FF2B5EF4-FFF2-40B4-BE49-F238E27FC236}">
                <a16:creationId xmlns:a16="http://schemas.microsoft.com/office/drawing/2014/main" id="{8CB38B97-7A3B-4DAF-903E-D3A21EE64FFA}"/>
              </a:ext>
            </a:extLst>
          </p:cNvPr>
          <p:cNvCxnSpPr>
            <a:stCxn id="9" idx="6"/>
            <a:endCxn id="18" idx="2"/>
          </p:cNvCxnSpPr>
          <p:nvPr/>
        </p:nvCxnSpPr>
        <p:spPr>
          <a:xfrm flipV="1">
            <a:off x="2955671" y="3600891"/>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95B691-09B8-44C7-BF86-FC10BEE5B5AA}"/>
              </a:ext>
            </a:extLst>
          </p:cNvPr>
          <p:cNvSpPr/>
          <p:nvPr/>
        </p:nvSpPr>
        <p:spPr>
          <a:xfrm>
            <a:off x="4385391" y="404964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H</a:t>
            </a:r>
          </a:p>
        </p:txBody>
      </p:sp>
      <p:cxnSp>
        <p:nvCxnSpPr>
          <p:cNvPr id="21" name="Straight Arrow Connector 20">
            <a:extLst>
              <a:ext uri="{FF2B5EF4-FFF2-40B4-BE49-F238E27FC236}">
                <a16:creationId xmlns:a16="http://schemas.microsoft.com/office/drawing/2014/main" id="{4517B103-4658-4462-AE9A-C552A8BFE9DA}"/>
              </a:ext>
            </a:extLst>
          </p:cNvPr>
          <p:cNvCxnSpPr>
            <a:stCxn id="9" idx="6"/>
            <a:endCxn id="20" idx="2"/>
          </p:cNvCxnSpPr>
          <p:nvPr/>
        </p:nvCxnSpPr>
        <p:spPr>
          <a:xfrm>
            <a:off x="2955670" y="3758035"/>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66D8EED-FE50-4A11-9F77-3A3F169C4D3F}"/>
              </a:ext>
            </a:extLst>
          </p:cNvPr>
          <p:cNvCxnSpPr>
            <a:stCxn id="10" idx="6"/>
            <a:endCxn id="11" idx="2"/>
          </p:cNvCxnSpPr>
          <p:nvPr/>
        </p:nvCxnSpPr>
        <p:spPr>
          <a:xfrm>
            <a:off x="3127883" y="4386617"/>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A65668C-4DFA-43C9-98C2-AA1EF637073E}"/>
              </a:ext>
            </a:extLst>
          </p:cNvPr>
          <p:cNvCxnSpPr>
            <a:stCxn id="11" idx="6"/>
            <a:endCxn id="20" idx="2"/>
          </p:cNvCxnSpPr>
          <p:nvPr/>
        </p:nvCxnSpPr>
        <p:spPr>
          <a:xfrm flipV="1">
            <a:off x="3954408" y="4188603"/>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C3535-903C-4171-9096-0878BE1B6103}"/>
              </a:ext>
            </a:extLst>
          </p:cNvPr>
          <p:cNvCxnSpPr>
            <a:stCxn id="8" idx="6"/>
            <a:endCxn id="12" idx="2"/>
          </p:cNvCxnSpPr>
          <p:nvPr/>
        </p:nvCxnSpPr>
        <p:spPr>
          <a:xfrm>
            <a:off x="3127882" y="3111265"/>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0B80F2-49D5-45CF-BDA8-5A9FE7773D83}"/>
              </a:ext>
            </a:extLst>
          </p:cNvPr>
          <p:cNvCxnSpPr>
            <a:stCxn id="18" idx="6"/>
            <a:endCxn id="12" idx="2"/>
          </p:cNvCxnSpPr>
          <p:nvPr/>
        </p:nvCxnSpPr>
        <p:spPr>
          <a:xfrm flipV="1">
            <a:off x="3624132" y="3125134"/>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A42B483-E578-47ED-9D5A-0AFAD60112C1}"/>
              </a:ext>
            </a:extLst>
          </p:cNvPr>
          <p:cNvSpPr/>
          <p:nvPr/>
        </p:nvSpPr>
        <p:spPr>
          <a:xfrm>
            <a:off x="5073621" y="328216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K</a:t>
            </a:r>
          </a:p>
        </p:txBody>
      </p:sp>
      <p:sp>
        <p:nvSpPr>
          <p:cNvPr id="27" name="Oval 26">
            <a:extLst>
              <a:ext uri="{FF2B5EF4-FFF2-40B4-BE49-F238E27FC236}">
                <a16:creationId xmlns:a16="http://schemas.microsoft.com/office/drawing/2014/main" id="{793BD97C-43DD-46FA-9D5C-901DEFE11570}"/>
              </a:ext>
            </a:extLst>
          </p:cNvPr>
          <p:cNvSpPr/>
          <p:nvPr/>
        </p:nvSpPr>
        <p:spPr>
          <a:xfrm>
            <a:off x="5073622" y="270826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L</a:t>
            </a:r>
          </a:p>
        </p:txBody>
      </p:sp>
      <p:sp>
        <p:nvSpPr>
          <p:cNvPr id="28" name="Oval 27">
            <a:extLst>
              <a:ext uri="{FF2B5EF4-FFF2-40B4-BE49-F238E27FC236}">
                <a16:creationId xmlns:a16="http://schemas.microsoft.com/office/drawing/2014/main" id="{230A7BD4-AD3B-4ECE-BE2C-E12627D12107}"/>
              </a:ext>
            </a:extLst>
          </p:cNvPr>
          <p:cNvSpPr/>
          <p:nvPr/>
        </p:nvSpPr>
        <p:spPr>
          <a:xfrm>
            <a:off x="5828013" y="297144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N</a:t>
            </a:r>
          </a:p>
        </p:txBody>
      </p:sp>
      <p:cxnSp>
        <p:nvCxnSpPr>
          <p:cNvPr id="29" name="Straight Arrow Connector 28">
            <a:extLst>
              <a:ext uri="{FF2B5EF4-FFF2-40B4-BE49-F238E27FC236}">
                <a16:creationId xmlns:a16="http://schemas.microsoft.com/office/drawing/2014/main" id="{3D004131-29D0-419B-99B1-EC4360CAC39A}"/>
              </a:ext>
            </a:extLst>
          </p:cNvPr>
          <p:cNvCxnSpPr>
            <a:stCxn id="12" idx="6"/>
            <a:endCxn id="27" idx="2"/>
          </p:cNvCxnSpPr>
          <p:nvPr/>
        </p:nvCxnSpPr>
        <p:spPr>
          <a:xfrm flipV="1">
            <a:off x="4638196" y="2847220"/>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2767AF-573E-42E4-8FC0-0D93266BFB4C}"/>
              </a:ext>
            </a:extLst>
          </p:cNvPr>
          <p:cNvCxnSpPr>
            <a:stCxn id="12" idx="6"/>
            <a:endCxn id="26" idx="2"/>
          </p:cNvCxnSpPr>
          <p:nvPr/>
        </p:nvCxnSpPr>
        <p:spPr>
          <a:xfrm>
            <a:off x="4638196" y="3125133"/>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333D74-77FF-44F6-91FB-793D89B5C4F8}"/>
              </a:ext>
            </a:extLst>
          </p:cNvPr>
          <p:cNvCxnSpPr>
            <a:stCxn id="27" idx="6"/>
            <a:endCxn id="28" idx="2"/>
          </p:cNvCxnSpPr>
          <p:nvPr/>
        </p:nvCxnSpPr>
        <p:spPr>
          <a:xfrm>
            <a:off x="5337317" y="2847221"/>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C45FDF-C07E-4563-AB54-EACBDE6BEDAB}"/>
              </a:ext>
            </a:extLst>
          </p:cNvPr>
          <p:cNvCxnSpPr>
            <a:stCxn id="26" idx="6"/>
            <a:endCxn id="28" idx="2"/>
          </p:cNvCxnSpPr>
          <p:nvPr/>
        </p:nvCxnSpPr>
        <p:spPr>
          <a:xfrm flipV="1">
            <a:off x="5337316" y="3110399"/>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FFC7D1D-8EB1-4372-A88E-5A5A4314ADBC}"/>
              </a:ext>
            </a:extLst>
          </p:cNvPr>
          <p:cNvSpPr/>
          <p:nvPr/>
        </p:nvSpPr>
        <p:spPr>
          <a:xfrm>
            <a:off x="6358247" y="367372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O</a:t>
            </a:r>
          </a:p>
        </p:txBody>
      </p:sp>
      <p:sp>
        <p:nvSpPr>
          <p:cNvPr id="34" name="Oval 33">
            <a:extLst>
              <a:ext uri="{FF2B5EF4-FFF2-40B4-BE49-F238E27FC236}">
                <a16:creationId xmlns:a16="http://schemas.microsoft.com/office/drawing/2014/main" id="{E2C0A5F0-8872-4607-9A56-BDFEA754C2EE}"/>
              </a:ext>
            </a:extLst>
          </p:cNvPr>
          <p:cNvSpPr/>
          <p:nvPr/>
        </p:nvSpPr>
        <p:spPr>
          <a:xfrm>
            <a:off x="5073621" y="404964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M</a:t>
            </a:r>
          </a:p>
        </p:txBody>
      </p:sp>
      <p:cxnSp>
        <p:nvCxnSpPr>
          <p:cNvPr id="35" name="Straight Arrow Connector 34">
            <a:extLst>
              <a:ext uri="{FF2B5EF4-FFF2-40B4-BE49-F238E27FC236}">
                <a16:creationId xmlns:a16="http://schemas.microsoft.com/office/drawing/2014/main" id="{0BAA3B86-60F5-4FBF-A9AB-BD3A4B8E0006}"/>
              </a:ext>
            </a:extLst>
          </p:cNvPr>
          <p:cNvCxnSpPr>
            <a:stCxn id="20" idx="6"/>
            <a:endCxn id="34" idx="2"/>
          </p:cNvCxnSpPr>
          <p:nvPr/>
        </p:nvCxnSpPr>
        <p:spPr>
          <a:xfrm>
            <a:off x="4649086" y="4188603"/>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F8448A-0BBB-4A90-83DC-A0C44C0F334E}"/>
              </a:ext>
            </a:extLst>
          </p:cNvPr>
          <p:cNvCxnSpPr>
            <a:stCxn id="34" idx="6"/>
            <a:endCxn id="33" idx="2"/>
          </p:cNvCxnSpPr>
          <p:nvPr/>
        </p:nvCxnSpPr>
        <p:spPr>
          <a:xfrm flipV="1">
            <a:off x="5337316" y="3812680"/>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DD22AD-22E8-408F-BB2E-463D6630CA61}"/>
              </a:ext>
            </a:extLst>
          </p:cNvPr>
          <p:cNvCxnSpPr>
            <a:stCxn id="28" idx="5"/>
            <a:endCxn id="33" idx="2"/>
          </p:cNvCxnSpPr>
          <p:nvPr/>
        </p:nvCxnSpPr>
        <p:spPr>
          <a:xfrm>
            <a:off x="6053090" y="3208655"/>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9178A9-BA2D-4E2C-9488-E9E021FE15E8}"/>
              </a:ext>
            </a:extLst>
          </p:cNvPr>
          <p:cNvSpPr txBox="1"/>
          <p:nvPr/>
        </p:nvSpPr>
        <p:spPr>
          <a:xfrm>
            <a:off x="5586169" y="3869444"/>
            <a:ext cx="237566" cy="219291"/>
          </a:xfrm>
          <a:prstGeom prst="rect">
            <a:avLst/>
          </a:prstGeom>
          <a:noFill/>
        </p:spPr>
        <p:txBody>
          <a:bodyPr wrap="none" rtlCol="0">
            <a:spAutoFit/>
          </a:bodyPr>
          <a:lstStyle/>
          <a:p>
            <a:r>
              <a:rPr lang="tr-TR" sz="825" dirty="0"/>
              <a:t>5</a:t>
            </a:r>
          </a:p>
        </p:txBody>
      </p:sp>
      <p:sp>
        <p:nvSpPr>
          <p:cNvPr id="39" name="TextBox 38">
            <a:extLst>
              <a:ext uri="{FF2B5EF4-FFF2-40B4-BE49-F238E27FC236}">
                <a16:creationId xmlns:a16="http://schemas.microsoft.com/office/drawing/2014/main" id="{DD4B62F4-DAE3-4477-8F79-0F0F0F72BEF3}"/>
              </a:ext>
            </a:extLst>
          </p:cNvPr>
          <p:cNvSpPr txBox="1"/>
          <p:nvPr/>
        </p:nvSpPr>
        <p:spPr>
          <a:xfrm>
            <a:off x="1806001" y="3600891"/>
            <a:ext cx="237566" cy="219291"/>
          </a:xfrm>
          <a:prstGeom prst="rect">
            <a:avLst/>
          </a:prstGeom>
          <a:noFill/>
        </p:spPr>
        <p:txBody>
          <a:bodyPr wrap="none" rtlCol="0">
            <a:spAutoFit/>
          </a:bodyPr>
          <a:lstStyle/>
          <a:p>
            <a:r>
              <a:rPr lang="tr-TR" sz="825" dirty="0"/>
              <a:t>4</a:t>
            </a:r>
          </a:p>
        </p:txBody>
      </p:sp>
      <p:sp>
        <p:nvSpPr>
          <p:cNvPr id="40" name="TextBox 39">
            <a:extLst>
              <a:ext uri="{FF2B5EF4-FFF2-40B4-BE49-F238E27FC236}">
                <a16:creationId xmlns:a16="http://schemas.microsoft.com/office/drawing/2014/main" id="{58EA241B-8C38-401B-906E-F8955955380B}"/>
              </a:ext>
            </a:extLst>
          </p:cNvPr>
          <p:cNvSpPr txBox="1"/>
          <p:nvPr/>
        </p:nvSpPr>
        <p:spPr>
          <a:xfrm>
            <a:off x="2406957" y="3302919"/>
            <a:ext cx="237566" cy="219291"/>
          </a:xfrm>
          <a:prstGeom prst="rect">
            <a:avLst/>
          </a:prstGeom>
          <a:noFill/>
        </p:spPr>
        <p:txBody>
          <a:bodyPr wrap="none" rtlCol="0">
            <a:spAutoFit/>
          </a:bodyPr>
          <a:lstStyle/>
          <a:p>
            <a:r>
              <a:rPr lang="tr-TR" sz="825" dirty="0"/>
              <a:t>6</a:t>
            </a:r>
          </a:p>
        </p:txBody>
      </p:sp>
      <p:sp>
        <p:nvSpPr>
          <p:cNvPr id="41" name="TextBox 40">
            <a:extLst>
              <a:ext uri="{FF2B5EF4-FFF2-40B4-BE49-F238E27FC236}">
                <a16:creationId xmlns:a16="http://schemas.microsoft.com/office/drawing/2014/main" id="{09461EFF-61AD-443C-AA1E-A57EAAC647F7}"/>
              </a:ext>
            </a:extLst>
          </p:cNvPr>
          <p:cNvSpPr txBox="1"/>
          <p:nvPr/>
        </p:nvSpPr>
        <p:spPr>
          <a:xfrm>
            <a:off x="2417676" y="3599761"/>
            <a:ext cx="237566" cy="219291"/>
          </a:xfrm>
          <a:prstGeom prst="rect">
            <a:avLst/>
          </a:prstGeom>
          <a:noFill/>
        </p:spPr>
        <p:txBody>
          <a:bodyPr wrap="none" rtlCol="0">
            <a:spAutoFit/>
          </a:bodyPr>
          <a:lstStyle/>
          <a:p>
            <a:r>
              <a:rPr lang="tr-TR" sz="825" dirty="0"/>
              <a:t>3</a:t>
            </a:r>
          </a:p>
        </p:txBody>
      </p:sp>
      <p:sp>
        <p:nvSpPr>
          <p:cNvPr id="42" name="TextBox 41">
            <a:extLst>
              <a:ext uri="{FF2B5EF4-FFF2-40B4-BE49-F238E27FC236}">
                <a16:creationId xmlns:a16="http://schemas.microsoft.com/office/drawing/2014/main" id="{A0C0D8E5-78EE-4315-99E5-E18FC94100AD}"/>
              </a:ext>
            </a:extLst>
          </p:cNvPr>
          <p:cNvSpPr txBox="1"/>
          <p:nvPr/>
        </p:nvSpPr>
        <p:spPr>
          <a:xfrm>
            <a:off x="2542768" y="4000642"/>
            <a:ext cx="237566" cy="219291"/>
          </a:xfrm>
          <a:prstGeom prst="rect">
            <a:avLst/>
          </a:prstGeom>
          <a:noFill/>
        </p:spPr>
        <p:txBody>
          <a:bodyPr wrap="none" rtlCol="0">
            <a:spAutoFit/>
          </a:bodyPr>
          <a:lstStyle/>
          <a:p>
            <a:r>
              <a:rPr lang="tr-TR" sz="825" dirty="0"/>
              <a:t>7</a:t>
            </a:r>
          </a:p>
        </p:txBody>
      </p:sp>
      <p:sp>
        <p:nvSpPr>
          <p:cNvPr id="43" name="TextBox 42">
            <a:extLst>
              <a:ext uri="{FF2B5EF4-FFF2-40B4-BE49-F238E27FC236}">
                <a16:creationId xmlns:a16="http://schemas.microsoft.com/office/drawing/2014/main" id="{191DF088-B4D3-41F6-ADF2-1DC55047CF31}"/>
              </a:ext>
            </a:extLst>
          </p:cNvPr>
          <p:cNvSpPr txBox="1"/>
          <p:nvPr/>
        </p:nvSpPr>
        <p:spPr>
          <a:xfrm>
            <a:off x="3471817" y="2960225"/>
            <a:ext cx="237566" cy="219291"/>
          </a:xfrm>
          <a:prstGeom prst="rect">
            <a:avLst/>
          </a:prstGeom>
          <a:noFill/>
        </p:spPr>
        <p:txBody>
          <a:bodyPr wrap="none" rtlCol="0">
            <a:spAutoFit/>
          </a:bodyPr>
          <a:lstStyle/>
          <a:p>
            <a:r>
              <a:rPr lang="tr-TR" sz="825" dirty="0"/>
              <a:t>4</a:t>
            </a:r>
          </a:p>
        </p:txBody>
      </p:sp>
      <p:sp>
        <p:nvSpPr>
          <p:cNvPr id="44" name="TextBox 43">
            <a:extLst>
              <a:ext uri="{FF2B5EF4-FFF2-40B4-BE49-F238E27FC236}">
                <a16:creationId xmlns:a16="http://schemas.microsoft.com/office/drawing/2014/main" id="{C4B58E79-2A58-47F7-B354-302609DCE30C}"/>
              </a:ext>
            </a:extLst>
          </p:cNvPr>
          <p:cNvSpPr txBox="1"/>
          <p:nvPr/>
        </p:nvSpPr>
        <p:spPr>
          <a:xfrm>
            <a:off x="3072718" y="3514903"/>
            <a:ext cx="237566" cy="219291"/>
          </a:xfrm>
          <a:prstGeom prst="rect">
            <a:avLst/>
          </a:prstGeom>
          <a:noFill/>
        </p:spPr>
        <p:txBody>
          <a:bodyPr wrap="none" rtlCol="0">
            <a:spAutoFit/>
          </a:bodyPr>
          <a:lstStyle/>
          <a:p>
            <a:r>
              <a:rPr lang="tr-TR" sz="825" dirty="0"/>
              <a:t>6</a:t>
            </a:r>
          </a:p>
        </p:txBody>
      </p:sp>
      <p:sp>
        <p:nvSpPr>
          <p:cNvPr id="45" name="TextBox 44">
            <a:extLst>
              <a:ext uri="{FF2B5EF4-FFF2-40B4-BE49-F238E27FC236}">
                <a16:creationId xmlns:a16="http://schemas.microsoft.com/office/drawing/2014/main" id="{091D39EE-F344-4512-8F1E-8F301ABCD870}"/>
              </a:ext>
            </a:extLst>
          </p:cNvPr>
          <p:cNvSpPr txBox="1"/>
          <p:nvPr/>
        </p:nvSpPr>
        <p:spPr>
          <a:xfrm>
            <a:off x="3987550" y="4170271"/>
            <a:ext cx="237566" cy="219291"/>
          </a:xfrm>
          <a:prstGeom prst="rect">
            <a:avLst/>
          </a:prstGeom>
          <a:noFill/>
        </p:spPr>
        <p:txBody>
          <a:bodyPr wrap="none" rtlCol="0">
            <a:spAutoFit/>
          </a:bodyPr>
          <a:lstStyle/>
          <a:p>
            <a:r>
              <a:rPr lang="tr-TR" sz="825" dirty="0"/>
              <a:t>1</a:t>
            </a:r>
          </a:p>
        </p:txBody>
      </p:sp>
      <p:sp>
        <p:nvSpPr>
          <p:cNvPr id="46" name="TextBox 45">
            <a:extLst>
              <a:ext uri="{FF2B5EF4-FFF2-40B4-BE49-F238E27FC236}">
                <a16:creationId xmlns:a16="http://schemas.microsoft.com/office/drawing/2014/main" id="{BB03AE10-024B-4A43-8023-5E067E481C3A}"/>
              </a:ext>
            </a:extLst>
          </p:cNvPr>
          <p:cNvSpPr txBox="1"/>
          <p:nvPr/>
        </p:nvSpPr>
        <p:spPr>
          <a:xfrm>
            <a:off x="3775138" y="3869445"/>
            <a:ext cx="237566" cy="219291"/>
          </a:xfrm>
          <a:prstGeom prst="rect">
            <a:avLst/>
          </a:prstGeom>
          <a:noFill/>
        </p:spPr>
        <p:txBody>
          <a:bodyPr wrap="none" rtlCol="0">
            <a:spAutoFit/>
          </a:bodyPr>
          <a:lstStyle/>
          <a:p>
            <a:r>
              <a:rPr lang="tr-TR" sz="825" dirty="0"/>
              <a:t>5</a:t>
            </a:r>
          </a:p>
        </p:txBody>
      </p:sp>
      <p:sp>
        <p:nvSpPr>
          <p:cNvPr id="47" name="TextBox 46">
            <a:extLst>
              <a:ext uri="{FF2B5EF4-FFF2-40B4-BE49-F238E27FC236}">
                <a16:creationId xmlns:a16="http://schemas.microsoft.com/office/drawing/2014/main" id="{FB1E0DEE-16C5-4DC9-BB22-9399F3E88A1B}"/>
              </a:ext>
            </a:extLst>
          </p:cNvPr>
          <p:cNvSpPr txBox="1"/>
          <p:nvPr/>
        </p:nvSpPr>
        <p:spPr>
          <a:xfrm>
            <a:off x="4744363" y="4026044"/>
            <a:ext cx="237566" cy="219291"/>
          </a:xfrm>
          <a:prstGeom prst="rect">
            <a:avLst/>
          </a:prstGeom>
          <a:noFill/>
        </p:spPr>
        <p:txBody>
          <a:bodyPr wrap="none" rtlCol="0">
            <a:spAutoFit/>
          </a:bodyPr>
          <a:lstStyle/>
          <a:p>
            <a:r>
              <a:rPr lang="tr-TR" sz="825" dirty="0"/>
              <a:t>2</a:t>
            </a:r>
          </a:p>
        </p:txBody>
      </p:sp>
      <p:sp>
        <p:nvSpPr>
          <p:cNvPr id="48" name="TextBox 47">
            <a:extLst>
              <a:ext uri="{FF2B5EF4-FFF2-40B4-BE49-F238E27FC236}">
                <a16:creationId xmlns:a16="http://schemas.microsoft.com/office/drawing/2014/main" id="{9A9A9FFB-2FD9-472C-B573-5C40FB8E25DC}"/>
              </a:ext>
            </a:extLst>
          </p:cNvPr>
          <p:cNvSpPr txBox="1"/>
          <p:nvPr/>
        </p:nvSpPr>
        <p:spPr>
          <a:xfrm>
            <a:off x="1209527" y="3600220"/>
            <a:ext cx="237566" cy="219291"/>
          </a:xfrm>
          <a:prstGeom prst="rect">
            <a:avLst/>
          </a:prstGeom>
          <a:noFill/>
        </p:spPr>
        <p:txBody>
          <a:bodyPr wrap="none" rtlCol="0">
            <a:spAutoFit/>
          </a:bodyPr>
          <a:lstStyle/>
          <a:p>
            <a:r>
              <a:rPr lang="tr-TR" sz="825" dirty="0"/>
              <a:t>2</a:t>
            </a:r>
          </a:p>
        </p:txBody>
      </p:sp>
      <p:sp>
        <p:nvSpPr>
          <p:cNvPr id="49" name="TextBox 48">
            <a:extLst>
              <a:ext uri="{FF2B5EF4-FFF2-40B4-BE49-F238E27FC236}">
                <a16:creationId xmlns:a16="http://schemas.microsoft.com/office/drawing/2014/main" id="{831871B2-39BF-442F-B0ED-DA92BF4D22F7}"/>
              </a:ext>
            </a:extLst>
          </p:cNvPr>
          <p:cNvSpPr txBox="1"/>
          <p:nvPr/>
        </p:nvSpPr>
        <p:spPr>
          <a:xfrm>
            <a:off x="4744364" y="2778428"/>
            <a:ext cx="290464" cy="219291"/>
          </a:xfrm>
          <a:prstGeom prst="rect">
            <a:avLst/>
          </a:prstGeom>
          <a:noFill/>
        </p:spPr>
        <p:txBody>
          <a:bodyPr wrap="none" rtlCol="0">
            <a:spAutoFit/>
          </a:bodyPr>
          <a:lstStyle/>
          <a:p>
            <a:r>
              <a:rPr lang="tr-TR" sz="825" dirty="0"/>
              <a:t>10</a:t>
            </a:r>
          </a:p>
        </p:txBody>
      </p:sp>
      <p:sp>
        <p:nvSpPr>
          <p:cNvPr id="50" name="TextBox 49">
            <a:extLst>
              <a:ext uri="{FF2B5EF4-FFF2-40B4-BE49-F238E27FC236}">
                <a16:creationId xmlns:a16="http://schemas.microsoft.com/office/drawing/2014/main" id="{3A755FDA-E0A1-4526-A9F3-928FA41A058C}"/>
              </a:ext>
            </a:extLst>
          </p:cNvPr>
          <p:cNvSpPr txBox="1"/>
          <p:nvPr/>
        </p:nvSpPr>
        <p:spPr>
          <a:xfrm>
            <a:off x="4806470" y="3099773"/>
            <a:ext cx="237566" cy="219291"/>
          </a:xfrm>
          <a:prstGeom prst="rect">
            <a:avLst/>
          </a:prstGeom>
          <a:noFill/>
        </p:spPr>
        <p:txBody>
          <a:bodyPr wrap="none" rtlCol="0">
            <a:spAutoFit/>
          </a:bodyPr>
          <a:lstStyle/>
          <a:p>
            <a:r>
              <a:rPr lang="tr-TR" sz="825" dirty="0"/>
              <a:t>2</a:t>
            </a:r>
          </a:p>
        </p:txBody>
      </p:sp>
      <p:sp>
        <p:nvSpPr>
          <p:cNvPr id="51" name="TextBox 50">
            <a:extLst>
              <a:ext uri="{FF2B5EF4-FFF2-40B4-BE49-F238E27FC236}">
                <a16:creationId xmlns:a16="http://schemas.microsoft.com/office/drawing/2014/main" id="{30FB74D8-5F39-4BA0-BF21-365B6D2E9C48}"/>
              </a:ext>
            </a:extLst>
          </p:cNvPr>
          <p:cNvSpPr txBox="1"/>
          <p:nvPr/>
        </p:nvSpPr>
        <p:spPr>
          <a:xfrm>
            <a:off x="5543767" y="2791240"/>
            <a:ext cx="237566" cy="219291"/>
          </a:xfrm>
          <a:prstGeom prst="rect">
            <a:avLst/>
          </a:prstGeom>
          <a:noFill/>
        </p:spPr>
        <p:txBody>
          <a:bodyPr wrap="none" rtlCol="0">
            <a:spAutoFit/>
          </a:bodyPr>
          <a:lstStyle/>
          <a:p>
            <a:r>
              <a:rPr lang="tr-TR" sz="825" dirty="0"/>
              <a:t>2</a:t>
            </a:r>
          </a:p>
        </p:txBody>
      </p:sp>
      <p:sp>
        <p:nvSpPr>
          <p:cNvPr id="52" name="TextBox 51">
            <a:extLst>
              <a:ext uri="{FF2B5EF4-FFF2-40B4-BE49-F238E27FC236}">
                <a16:creationId xmlns:a16="http://schemas.microsoft.com/office/drawing/2014/main" id="{14A26552-1190-436C-AA49-71FB5081A328}"/>
              </a:ext>
            </a:extLst>
          </p:cNvPr>
          <p:cNvSpPr txBox="1"/>
          <p:nvPr/>
        </p:nvSpPr>
        <p:spPr>
          <a:xfrm>
            <a:off x="6166592" y="3330776"/>
            <a:ext cx="237566" cy="219291"/>
          </a:xfrm>
          <a:prstGeom prst="rect">
            <a:avLst/>
          </a:prstGeom>
          <a:noFill/>
        </p:spPr>
        <p:txBody>
          <a:bodyPr wrap="none" rtlCol="0">
            <a:spAutoFit/>
          </a:bodyPr>
          <a:lstStyle/>
          <a:p>
            <a:r>
              <a:rPr lang="tr-TR" sz="825" dirty="0"/>
              <a:t>7</a:t>
            </a:r>
          </a:p>
        </p:txBody>
      </p:sp>
      <p:sp>
        <p:nvSpPr>
          <p:cNvPr id="53" name="TextBox 52">
            <a:extLst>
              <a:ext uri="{FF2B5EF4-FFF2-40B4-BE49-F238E27FC236}">
                <a16:creationId xmlns:a16="http://schemas.microsoft.com/office/drawing/2014/main" id="{E340B195-AE76-44E7-9670-C59665EA18B0}"/>
              </a:ext>
            </a:extLst>
          </p:cNvPr>
          <p:cNvSpPr txBox="1"/>
          <p:nvPr/>
        </p:nvSpPr>
        <p:spPr>
          <a:xfrm>
            <a:off x="3819822" y="3216143"/>
            <a:ext cx="237566" cy="219291"/>
          </a:xfrm>
          <a:prstGeom prst="rect">
            <a:avLst/>
          </a:prstGeom>
          <a:noFill/>
        </p:spPr>
        <p:txBody>
          <a:bodyPr wrap="none" rtlCol="0">
            <a:spAutoFit/>
          </a:bodyPr>
          <a:lstStyle/>
          <a:p>
            <a:r>
              <a:rPr lang="tr-TR" sz="825" dirty="0"/>
              <a:t>8</a:t>
            </a:r>
          </a:p>
        </p:txBody>
      </p:sp>
      <p:sp>
        <p:nvSpPr>
          <p:cNvPr id="54" name="TextBox 53">
            <a:extLst>
              <a:ext uri="{FF2B5EF4-FFF2-40B4-BE49-F238E27FC236}">
                <a16:creationId xmlns:a16="http://schemas.microsoft.com/office/drawing/2014/main" id="{D51817B6-4DA1-450B-B52D-4679D4484C04}"/>
              </a:ext>
            </a:extLst>
          </p:cNvPr>
          <p:cNvSpPr txBox="1"/>
          <p:nvPr/>
        </p:nvSpPr>
        <p:spPr>
          <a:xfrm>
            <a:off x="3380055" y="4348093"/>
            <a:ext cx="197411" cy="219291"/>
          </a:xfrm>
          <a:prstGeom prst="rect">
            <a:avLst/>
          </a:prstGeom>
          <a:noFill/>
        </p:spPr>
        <p:txBody>
          <a:bodyPr wrap="square" rtlCol="0">
            <a:spAutoFit/>
          </a:bodyPr>
          <a:lstStyle/>
          <a:p>
            <a:r>
              <a:rPr lang="tr-TR" sz="825" dirty="0"/>
              <a:t>6</a:t>
            </a:r>
          </a:p>
        </p:txBody>
      </p:sp>
      <p:sp>
        <p:nvSpPr>
          <p:cNvPr id="55" name="TextBox 54">
            <a:extLst>
              <a:ext uri="{FF2B5EF4-FFF2-40B4-BE49-F238E27FC236}">
                <a16:creationId xmlns:a16="http://schemas.microsoft.com/office/drawing/2014/main" id="{E00F5FA3-EE23-471F-8CE9-96A8A194D312}"/>
              </a:ext>
            </a:extLst>
          </p:cNvPr>
          <p:cNvSpPr txBox="1"/>
          <p:nvPr/>
        </p:nvSpPr>
        <p:spPr>
          <a:xfrm>
            <a:off x="5439306" y="3098431"/>
            <a:ext cx="237566" cy="219291"/>
          </a:xfrm>
          <a:prstGeom prst="rect">
            <a:avLst/>
          </a:prstGeom>
          <a:noFill/>
        </p:spPr>
        <p:txBody>
          <a:bodyPr wrap="none" rtlCol="0">
            <a:spAutoFit/>
          </a:bodyPr>
          <a:lstStyle/>
          <a:p>
            <a:r>
              <a:rPr lang="tr-TR" sz="825" dirty="0"/>
              <a:t>4</a:t>
            </a:r>
          </a:p>
        </p:txBody>
      </p:sp>
      <p:cxnSp>
        <p:nvCxnSpPr>
          <p:cNvPr id="57" name="Straight Arrow Connector 56">
            <a:extLst>
              <a:ext uri="{FF2B5EF4-FFF2-40B4-BE49-F238E27FC236}">
                <a16:creationId xmlns:a16="http://schemas.microsoft.com/office/drawing/2014/main" id="{945DED1E-3397-400F-A10B-393692D32DD2}"/>
              </a:ext>
            </a:extLst>
          </p:cNvPr>
          <p:cNvCxnSpPr>
            <a:cxnSpLocks/>
            <a:stCxn id="12" idx="4"/>
            <a:endCxn id="20" idx="0"/>
          </p:cNvCxnSpPr>
          <p:nvPr/>
        </p:nvCxnSpPr>
        <p:spPr>
          <a:xfrm>
            <a:off x="4506349" y="3264089"/>
            <a:ext cx="10890" cy="7855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1C78EEA-06AC-4AD6-BF58-93EB5D8A06A8}"/>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053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D03A4-93B4-370A-FE83-2CFD4B2BDABB}"/>
              </a:ext>
            </a:extLst>
          </p:cNvPr>
          <p:cNvSpPr>
            <a:spLocks noGrp="1"/>
          </p:cNvSpPr>
          <p:nvPr>
            <p:ph type="ctrTitle"/>
          </p:nvPr>
        </p:nvSpPr>
        <p:spPr/>
        <p:txBody>
          <a:bodyPr/>
          <a:lstStyle/>
          <a:p>
            <a:r>
              <a:rPr lang="tr-TR">
                <a:solidFill>
                  <a:srgbClr val="EA6131"/>
                </a:solidFill>
              </a:rPr>
              <a:t>M</a:t>
            </a:r>
            <a:r>
              <a:rPr lang="tr-TR"/>
              <a:t>inimum </a:t>
            </a:r>
            <a:r>
              <a:rPr lang="tr-TR">
                <a:solidFill>
                  <a:srgbClr val="EA6131"/>
                </a:solidFill>
              </a:rPr>
              <a:t>Y</a:t>
            </a:r>
            <a:r>
              <a:rPr lang="tr-TR"/>
              <a:t>ayılan A</a:t>
            </a:r>
            <a:r>
              <a:rPr lang="tr-TR">
                <a:solidFill>
                  <a:srgbClr val="EA6131"/>
                </a:solidFill>
              </a:rPr>
              <a:t>ğ</a:t>
            </a:r>
            <a:r>
              <a:rPr lang="tr-TR"/>
              <a:t>aç</a:t>
            </a:r>
          </a:p>
        </p:txBody>
      </p:sp>
    </p:spTree>
    <p:extLst>
      <p:ext uri="{BB962C8B-B14F-4D97-AF65-F5344CB8AC3E}">
        <p14:creationId xmlns:p14="http://schemas.microsoft.com/office/powerpoint/2010/main" val="2450691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İçerik Yer Tutucusu 79">
            <a:extLst>
              <a:ext uri="{FF2B5EF4-FFF2-40B4-BE49-F238E27FC236}">
                <a16:creationId xmlns:a16="http://schemas.microsoft.com/office/drawing/2014/main" id="{8F99140E-8F63-028B-349E-D0C1E917BFFE}"/>
              </a:ext>
            </a:extLst>
          </p:cNvPr>
          <p:cNvSpPr>
            <a:spLocks noGrp="1"/>
          </p:cNvSpPr>
          <p:nvPr>
            <p:ph idx="1"/>
          </p:nvPr>
        </p:nvSpPr>
        <p:spPr/>
        <p:txBody>
          <a:bodyPr/>
          <a:lstStyle/>
          <a:p>
            <a:endParaRPr lang="tr-TR"/>
          </a:p>
        </p:txBody>
      </p:sp>
      <p:sp>
        <p:nvSpPr>
          <p:cNvPr id="79" name="Başlık 78">
            <a:extLst>
              <a:ext uri="{FF2B5EF4-FFF2-40B4-BE49-F238E27FC236}">
                <a16:creationId xmlns:a16="http://schemas.microsoft.com/office/drawing/2014/main" id="{8FBDC38F-C834-BCDA-0FF3-0DF8E1B4FBE5}"/>
              </a:ext>
            </a:extLst>
          </p:cNvPr>
          <p:cNvSpPr>
            <a:spLocks noGrp="1"/>
          </p:cNvSpPr>
          <p:nvPr>
            <p:ph type="title"/>
          </p:nvPr>
        </p:nvSpPr>
        <p:spPr/>
        <p:txBody>
          <a:bodyPr/>
          <a:lstStyle/>
          <a:p>
            <a:endParaRPr lang="tr-TR"/>
          </a:p>
        </p:txBody>
      </p:sp>
      <p:sp>
        <p:nvSpPr>
          <p:cNvPr id="3" name="Oval 2">
            <a:extLst>
              <a:ext uri="{FF2B5EF4-FFF2-40B4-BE49-F238E27FC236}">
                <a16:creationId xmlns:a16="http://schemas.microsoft.com/office/drawing/2014/main" id="{582A9C36-AFFE-446D-8016-C64DCBFDE7C1}"/>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4" name="Oval 3">
            <a:extLst>
              <a:ext uri="{FF2B5EF4-FFF2-40B4-BE49-F238E27FC236}">
                <a16:creationId xmlns:a16="http://schemas.microsoft.com/office/drawing/2014/main" id="{37D6AB06-7794-43DF-A8C4-0774E30CDBAE}"/>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5" name="Oval 4">
            <a:extLst>
              <a:ext uri="{FF2B5EF4-FFF2-40B4-BE49-F238E27FC236}">
                <a16:creationId xmlns:a16="http://schemas.microsoft.com/office/drawing/2014/main" id="{2ADD8C2E-01F3-467C-8EF7-B058154BA002}"/>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6" name="Oval 5">
            <a:extLst>
              <a:ext uri="{FF2B5EF4-FFF2-40B4-BE49-F238E27FC236}">
                <a16:creationId xmlns:a16="http://schemas.microsoft.com/office/drawing/2014/main" id="{B879B920-9082-43A0-9F1D-817D7A1667B0}"/>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7" name="Oval 6">
            <a:extLst>
              <a:ext uri="{FF2B5EF4-FFF2-40B4-BE49-F238E27FC236}">
                <a16:creationId xmlns:a16="http://schemas.microsoft.com/office/drawing/2014/main" id="{01084CB7-E725-4B4D-B40F-4B18D80F0674}"/>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8" name="Oval 7">
            <a:extLst>
              <a:ext uri="{FF2B5EF4-FFF2-40B4-BE49-F238E27FC236}">
                <a16:creationId xmlns:a16="http://schemas.microsoft.com/office/drawing/2014/main" id="{F659C55C-DAF4-4F13-9FD2-903C138DCEB2}"/>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9" name="Oval 8">
            <a:extLst>
              <a:ext uri="{FF2B5EF4-FFF2-40B4-BE49-F238E27FC236}">
                <a16:creationId xmlns:a16="http://schemas.microsoft.com/office/drawing/2014/main" id="{EE4FB1FC-7781-4460-ABB4-BFBA3E1D55C6}"/>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0" name="Oval 9">
            <a:extLst>
              <a:ext uri="{FF2B5EF4-FFF2-40B4-BE49-F238E27FC236}">
                <a16:creationId xmlns:a16="http://schemas.microsoft.com/office/drawing/2014/main" id="{0F5237A0-A3A0-4CA3-8B73-B84B4C2C0A5C}"/>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1" name="Straight Arrow Connector 10">
            <a:extLst>
              <a:ext uri="{FF2B5EF4-FFF2-40B4-BE49-F238E27FC236}">
                <a16:creationId xmlns:a16="http://schemas.microsoft.com/office/drawing/2014/main" id="{D1A21250-2146-465F-9775-E5A3A39BCCA1}"/>
              </a:ext>
            </a:extLst>
          </p:cNvPr>
          <p:cNvCxnSpPr>
            <a:stCxn id="3" idx="6"/>
            <a:endCxn id="4"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38CFDA-879F-4E49-A580-600A0EB42525}"/>
              </a:ext>
            </a:extLst>
          </p:cNvPr>
          <p:cNvCxnSpPr>
            <a:stCxn id="4" idx="6"/>
            <a:endCxn id="5"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EC636A-79A9-477F-B1E7-D8DF9DD9D890}"/>
              </a:ext>
            </a:extLst>
          </p:cNvPr>
          <p:cNvCxnSpPr>
            <a:cxnSpLocks/>
            <a:stCxn id="5" idx="7"/>
            <a:endCxn id="6"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8805A6-1742-4311-AB4A-CB3EA25220E7}"/>
              </a:ext>
            </a:extLst>
          </p:cNvPr>
          <p:cNvCxnSpPr>
            <a:stCxn id="5" idx="5"/>
            <a:endCxn id="8"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43453A2-9757-4F18-B75E-90A5E2B1755C}"/>
              </a:ext>
            </a:extLst>
          </p:cNvPr>
          <p:cNvCxnSpPr>
            <a:stCxn id="5" idx="6"/>
            <a:endCxn id="7"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2CF0A45-C16E-4A03-82F7-992A595FB0D2}"/>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7" name="Straight Arrow Connector 16">
            <a:extLst>
              <a:ext uri="{FF2B5EF4-FFF2-40B4-BE49-F238E27FC236}">
                <a16:creationId xmlns:a16="http://schemas.microsoft.com/office/drawing/2014/main" id="{4739D9EA-D372-41DA-9427-71C15A0CFFAB}"/>
              </a:ext>
            </a:extLst>
          </p:cNvPr>
          <p:cNvCxnSpPr>
            <a:stCxn id="7" idx="6"/>
            <a:endCxn id="16"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2CA001B-43B4-4B5C-90BB-24F440B5DB3F}"/>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19" name="Straight Arrow Connector 18">
            <a:extLst>
              <a:ext uri="{FF2B5EF4-FFF2-40B4-BE49-F238E27FC236}">
                <a16:creationId xmlns:a16="http://schemas.microsoft.com/office/drawing/2014/main" id="{EDF97F92-CC82-4F2A-8A35-B17BB39D9938}"/>
              </a:ext>
            </a:extLst>
          </p:cNvPr>
          <p:cNvCxnSpPr>
            <a:stCxn id="7" idx="6"/>
            <a:endCxn id="18"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27FE08-D710-4DF0-8E87-E55CC1CCEA24}"/>
              </a:ext>
            </a:extLst>
          </p:cNvPr>
          <p:cNvCxnSpPr>
            <a:stCxn id="8" idx="6"/>
            <a:endCxn id="9"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DDA7A2-6FD2-4504-81F7-9AFA9B6CB700}"/>
              </a:ext>
            </a:extLst>
          </p:cNvPr>
          <p:cNvCxnSpPr>
            <a:stCxn id="9" idx="6"/>
            <a:endCxn id="18"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D0CDDF-852B-402D-8D7C-51EC70BD500A}"/>
              </a:ext>
            </a:extLst>
          </p:cNvPr>
          <p:cNvCxnSpPr>
            <a:stCxn id="6" idx="6"/>
            <a:endCxn id="10"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761BB-C25A-4BCC-A200-3FE794F65EE6}"/>
              </a:ext>
            </a:extLst>
          </p:cNvPr>
          <p:cNvCxnSpPr>
            <a:stCxn id="16" idx="6"/>
            <a:endCxn id="10"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21DAB26-4C18-431D-8E94-4E6E45BB8E8D}"/>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5" name="Oval 24">
            <a:extLst>
              <a:ext uri="{FF2B5EF4-FFF2-40B4-BE49-F238E27FC236}">
                <a16:creationId xmlns:a16="http://schemas.microsoft.com/office/drawing/2014/main" id="{2678F6F0-0242-4012-9BE8-23327372BC2B}"/>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6" name="Oval 25">
            <a:extLst>
              <a:ext uri="{FF2B5EF4-FFF2-40B4-BE49-F238E27FC236}">
                <a16:creationId xmlns:a16="http://schemas.microsoft.com/office/drawing/2014/main" id="{D1FFF33B-5F4A-4E62-A9E8-630868FFB781}"/>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7" name="Straight Arrow Connector 26">
            <a:extLst>
              <a:ext uri="{FF2B5EF4-FFF2-40B4-BE49-F238E27FC236}">
                <a16:creationId xmlns:a16="http://schemas.microsoft.com/office/drawing/2014/main" id="{7DD00AE8-D805-41CB-9492-D95D2D262680}"/>
              </a:ext>
            </a:extLst>
          </p:cNvPr>
          <p:cNvCxnSpPr>
            <a:stCxn id="10" idx="6"/>
            <a:endCxn id="25"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91C8D6-F9A5-431C-8EB1-2309DDD11C6F}"/>
              </a:ext>
            </a:extLst>
          </p:cNvPr>
          <p:cNvCxnSpPr>
            <a:stCxn id="10" idx="6"/>
            <a:endCxn id="24"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2F71A8-5189-4E5F-B04F-5DB0223D27D7}"/>
              </a:ext>
            </a:extLst>
          </p:cNvPr>
          <p:cNvCxnSpPr>
            <a:stCxn id="25" idx="6"/>
            <a:endCxn id="26"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744ADF-B063-4832-B209-23F53DF06030}"/>
              </a:ext>
            </a:extLst>
          </p:cNvPr>
          <p:cNvCxnSpPr>
            <a:stCxn id="24" idx="6"/>
            <a:endCxn id="26"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A5FF27E-B5BE-406F-946D-034D84321694}"/>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
        <p:nvSpPr>
          <p:cNvPr id="32" name="Oval 31">
            <a:extLst>
              <a:ext uri="{FF2B5EF4-FFF2-40B4-BE49-F238E27FC236}">
                <a16:creationId xmlns:a16="http://schemas.microsoft.com/office/drawing/2014/main" id="{5517D154-3055-4625-8E28-1CD6637B13FE}"/>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3" name="Straight Arrow Connector 32">
            <a:extLst>
              <a:ext uri="{FF2B5EF4-FFF2-40B4-BE49-F238E27FC236}">
                <a16:creationId xmlns:a16="http://schemas.microsoft.com/office/drawing/2014/main" id="{67488108-B2B5-402F-BC00-64A7698096B9}"/>
              </a:ext>
            </a:extLst>
          </p:cNvPr>
          <p:cNvCxnSpPr>
            <a:stCxn id="18" idx="6"/>
            <a:endCxn id="32"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7959EF-9F4E-45C9-8DF9-71873E499E59}"/>
              </a:ext>
            </a:extLst>
          </p:cNvPr>
          <p:cNvCxnSpPr>
            <a:stCxn id="32" idx="6"/>
            <a:endCxn id="31"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8C662B-7E7F-4BB3-8797-C49D86B85A2E}"/>
              </a:ext>
            </a:extLst>
          </p:cNvPr>
          <p:cNvCxnSpPr>
            <a:stCxn id="26" idx="5"/>
            <a:endCxn id="31"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1D7F33B-8EDC-43AF-A187-C0BB5579706D}"/>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7" name="TextBox 36">
            <a:extLst>
              <a:ext uri="{FF2B5EF4-FFF2-40B4-BE49-F238E27FC236}">
                <a16:creationId xmlns:a16="http://schemas.microsoft.com/office/drawing/2014/main" id="{332EC8B5-0FD9-4590-A4EE-F5BBDF255079}"/>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8" name="TextBox 37">
            <a:extLst>
              <a:ext uri="{FF2B5EF4-FFF2-40B4-BE49-F238E27FC236}">
                <a16:creationId xmlns:a16="http://schemas.microsoft.com/office/drawing/2014/main" id="{A16661F1-AFBF-4607-BB0E-3CCA394E7128}"/>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39" name="TextBox 38">
            <a:extLst>
              <a:ext uri="{FF2B5EF4-FFF2-40B4-BE49-F238E27FC236}">
                <a16:creationId xmlns:a16="http://schemas.microsoft.com/office/drawing/2014/main" id="{5E6853B6-79D9-4E52-9478-01A740352C55}"/>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40" name="TextBox 39">
            <a:extLst>
              <a:ext uri="{FF2B5EF4-FFF2-40B4-BE49-F238E27FC236}">
                <a16:creationId xmlns:a16="http://schemas.microsoft.com/office/drawing/2014/main" id="{84853264-5C9A-40D4-894B-CB0FAC4F0F23}"/>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1" name="TextBox 40">
            <a:extLst>
              <a:ext uri="{FF2B5EF4-FFF2-40B4-BE49-F238E27FC236}">
                <a16:creationId xmlns:a16="http://schemas.microsoft.com/office/drawing/2014/main" id="{C1BEC914-5881-4E9D-A5BF-B63E02E1F155}"/>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2" name="TextBox 41">
            <a:extLst>
              <a:ext uri="{FF2B5EF4-FFF2-40B4-BE49-F238E27FC236}">
                <a16:creationId xmlns:a16="http://schemas.microsoft.com/office/drawing/2014/main" id="{B42161FE-DD99-435A-8557-2E4DDBF647FF}"/>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3" name="TextBox 42">
            <a:extLst>
              <a:ext uri="{FF2B5EF4-FFF2-40B4-BE49-F238E27FC236}">
                <a16:creationId xmlns:a16="http://schemas.microsoft.com/office/drawing/2014/main" id="{30DF244F-E377-4B4F-B39E-9AFB53E9E284}"/>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4" name="TextBox 43">
            <a:extLst>
              <a:ext uri="{FF2B5EF4-FFF2-40B4-BE49-F238E27FC236}">
                <a16:creationId xmlns:a16="http://schemas.microsoft.com/office/drawing/2014/main" id="{46CE040E-2163-4E2B-9FFE-1734088C16C6}"/>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5" name="TextBox 44">
            <a:extLst>
              <a:ext uri="{FF2B5EF4-FFF2-40B4-BE49-F238E27FC236}">
                <a16:creationId xmlns:a16="http://schemas.microsoft.com/office/drawing/2014/main" id="{853BB1AC-A0F9-4BF9-A295-CDFEB8E6C89C}"/>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6" name="TextBox 45">
            <a:extLst>
              <a:ext uri="{FF2B5EF4-FFF2-40B4-BE49-F238E27FC236}">
                <a16:creationId xmlns:a16="http://schemas.microsoft.com/office/drawing/2014/main" id="{1D967A99-6E8D-4EC1-B1AE-4F67C860F901}"/>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7" name="TextBox 46">
            <a:extLst>
              <a:ext uri="{FF2B5EF4-FFF2-40B4-BE49-F238E27FC236}">
                <a16:creationId xmlns:a16="http://schemas.microsoft.com/office/drawing/2014/main" id="{891CC49A-FEE3-49B3-A948-3767438386D9}"/>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8" name="TextBox 47">
            <a:extLst>
              <a:ext uri="{FF2B5EF4-FFF2-40B4-BE49-F238E27FC236}">
                <a16:creationId xmlns:a16="http://schemas.microsoft.com/office/drawing/2014/main" id="{4E2B76F0-50D3-4DC1-A3CC-E8D96A9A4DA8}"/>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49" name="TextBox 48">
            <a:extLst>
              <a:ext uri="{FF2B5EF4-FFF2-40B4-BE49-F238E27FC236}">
                <a16:creationId xmlns:a16="http://schemas.microsoft.com/office/drawing/2014/main" id="{E4B159F8-8C71-4920-8D9C-0C656C8BEB7E}"/>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50" name="TextBox 49">
            <a:extLst>
              <a:ext uri="{FF2B5EF4-FFF2-40B4-BE49-F238E27FC236}">
                <a16:creationId xmlns:a16="http://schemas.microsoft.com/office/drawing/2014/main" id="{99C1C510-C718-4404-A505-29A930DDE630}"/>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1" name="TextBox 50">
            <a:extLst>
              <a:ext uri="{FF2B5EF4-FFF2-40B4-BE49-F238E27FC236}">
                <a16:creationId xmlns:a16="http://schemas.microsoft.com/office/drawing/2014/main" id="{37E7B0A5-BAF2-4B61-B53A-855EDD2FB3E7}"/>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2" name="TextBox 51">
            <a:extLst>
              <a:ext uri="{FF2B5EF4-FFF2-40B4-BE49-F238E27FC236}">
                <a16:creationId xmlns:a16="http://schemas.microsoft.com/office/drawing/2014/main" id="{1C2C6A59-6BE6-4623-8E94-26AD59B985E5}"/>
              </a:ext>
            </a:extLst>
          </p:cNvPr>
          <p:cNvSpPr txBox="1"/>
          <p:nvPr/>
        </p:nvSpPr>
        <p:spPr>
          <a:xfrm>
            <a:off x="512799" y="2860819"/>
            <a:ext cx="436338" cy="253916"/>
          </a:xfrm>
          <a:prstGeom prst="rect">
            <a:avLst/>
          </a:prstGeom>
          <a:noFill/>
        </p:spPr>
        <p:txBody>
          <a:bodyPr wrap="none" rtlCol="0">
            <a:spAutoFit/>
          </a:bodyPr>
          <a:lstStyle/>
          <a:p>
            <a:r>
              <a:rPr lang="tr-TR" sz="1050" dirty="0"/>
              <a:t>[0,0]</a:t>
            </a:r>
          </a:p>
        </p:txBody>
      </p:sp>
      <p:sp>
        <p:nvSpPr>
          <p:cNvPr id="53" name="TextBox 52">
            <a:extLst>
              <a:ext uri="{FF2B5EF4-FFF2-40B4-BE49-F238E27FC236}">
                <a16:creationId xmlns:a16="http://schemas.microsoft.com/office/drawing/2014/main" id="{59275EBB-C75D-4518-8E2D-5CDB6DED6E72}"/>
              </a:ext>
            </a:extLst>
          </p:cNvPr>
          <p:cNvSpPr txBox="1"/>
          <p:nvPr/>
        </p:nvSpPr>
        <p:spPr>
          <a:xfrm>
            <a:off x="1012798" y="2869946"/>
            <a:ext cx="436338" cy="253916"/>
          </a:xfrm>
          <a:prstGeom prst="rect">
            <a:avLst/>
          </a:prstGeom>
          <a:noFill/>
        </p:spPr>
        <p:txBody>
          <a:bodyPr wrap="none" rtlCol="0">
            <a:spAutoFit/>
          </a:bodyPr>
          <a:lstStyle/>
          <a:p>
            <a:r>
              <a:rPr lang="tr-TR" sz="1050" dirty="0"/>
              <a:t>[2,2]</a:t>
            </a:r>
          </a:p>
        </p:txBody>
      </p:sp>
      <p:sp>
        <p:nvSpPr>
          <p:cNvPr id="54" name="TextBox 53">
            <a:extLst>
              <a:ext uri="{FF2B5EF4-FFF2-40B4-BE49-F238E27FC236}">
                <a16:creationId xmlns:a16="http://schemas.microsoft.com/office/drawing/2014/main" id="{4BF364E7-AE4A-4D4F-B709-B83D21E7CAA1}"/>
              </a:ext>
            </a:extLst>
          </p:cNvPr>
          <p:cNvSpPr txBox="1"/>
          <p:nvPr/>
        </p:nvSpPr>
        <p:spPr>
          <a:xfrm rot="18496925">
            <a:off x="1380978" y="2564688"/>
            <a:ext cx="1066318" cy="253916"/>
          </a:xfrm>
          <a:prstGeom prst="rect">
            <a:avLst/>
          </a:prstGeom>
          <a:noFill/>
        </p:spPr>
        <p:txBody>
          <a:bodyPr wrap="none" rtlCol="0">
            <a:spAutoFit/>
          </a:bodyPr>
          <a:lstStyle/>
          <a:p>
            <a:r>
              <a:rPr lang="tr-TR" sz="1050" dirty="0"/>
              <a:t>[6,min{13,6,21}]</a:t>
            </a:r>
          </a:p>
        </p:txBody>
      </p:sp>
      <p:sp>
        <p:nvSpPr>
          <p:cNvPr id="55" name="TextBox 54">
            <a:extLst>
              <a:ext uri="{FF2B5EF4-FFF2-40B4-BE49-F238E27FC236}">
                <a16:creationId xmlns:a16="http://schemas.microsoft.com/office/drawing/2014/main" id="{1104036B-B735-4013-9C9F-A66D963DE3B6}"/>
              </a:ext>
            </a:extLst>
          </p:cNvPr>
          <p:cNvSpPr txBox="1"/>
          <p:nvPr/>
        </p:nvSpPr>
        <p:spPr>
          <a:xfrm>
            <a:off x="2434806" y="2235245"/>
            <a:ext cx="574196" cy="253916"/>
          </a:xfrm>
          <a:prstGeom prst="rect">
            <a:avLst/>
          </a:prstGeom>
          <a:noFill/>
        </p:spPr>
        <p:txBody>
          <a:bodyPr wrap="none" rtlCol="0">
            <a:spAutoFit/>
          </a:bodyPr>
          <a:lstStyle/>
          <a:p>
            <a:r>
              <a:rPr lang="tr-TR" sz="1050" dirty="0"/>
              <a:t>[12,19]</a:t>
            </a:r>
          </a:p>
        </p:txBody>
      </p:sp>
      <p:sp>
        <p:nvSpPr>
          <p:cNvPr id="56" name="TextBox 55">
            <a:extLst>
              <a:ext uri="{FF2B5EF4-FFF2-40B4-BE49-F238E27FC236}">
                <a16:creationId xmlns:a16="http://schemas.microsoft.com/office/drawing/2014/main" id="{17CE3605-F87F-43DE-AF35-2A331E9B5D62}"/>
              </a:ext>
            </a:extLst>
          </p:cNvPr>
          <p:cNvSpPr txBox="1"/>
          <p:nvPr/>
        </p:nvSpPr>
        <p:spPr>
          <a:xfrm rot="19871268">
            <a:off x="2107863" y="2722000"/>
            <a:ext cx="1069834" cy="253916"/>
          </a:xfrm>
          <a:prstGeom prst="rect">
            <a:avLst/>
          </a:prstGeom>
          <a:noFill/>
        </p:spPr>
        <p:txBody>
          <a:bodyPr wrap="square" rtlCol="0">
            <a:spAutoFit/>
          </a:bodyPr>
          <a:lstStyle/>
          <a:p>
            <a:r>
              <a:rPr lang="tr-TR" sz="1050" dirty="0"/>
              <a:t>[9, </a:t>
            </a:r>
            <a:r>
              <a:rPr lang="tr-TR" sz="1050" dirty="0" err="1"/>
              <a:t>min</a:t>
            </a:r>
            <a:r>
              <a:rPr lang="tr-TR" sz="1050" dirty="0"/>
              <a:t>{9,30}]</a:t>
            </a:r>
          </a:p>
        </p:txBody>
      </p:sp>
      <p:sp>
        <p:nvSpPr>
          <p:cNvPr id="57" name="TextBox 56">
            <a:extLst>
              <a:ext uri="{FF2B5EF4-FFF2-40B4-BE49-F238E27FC236}">
                <a16:creationId xmlns:a16="http://schemas.microsoft.com/office/drawing/2014/main" id="{B6E06871-9581-4FDB-A24E-84036680A4D5}"/>
              </a:ext>
            </a:extLst>
          </p:cNvPr>
          <p:cNvSpPr txBox="1"/>
          <p:nvPr/>
        </p:nvSpPr>
        <p:spPr>
          <a:xfrm>
            <a:off x="2425390" y="3533210"/>
            <a:ext cx="574196" cy="253916"/>
          </a:xfrm>
          <a:prstGeom prst="rect">
            <a:avLst/>
          </a:prstGeom>
          <a:noFill/>
        </p:spPr>
        <p:txBody>
          <a:bodyPr wrap="none" rtlCol="0">
            <a:spAutoFit/>
          </a:bodyPr>
          <a:lstStyle/>
          <a:p>
            <a:r>
              <a:rPr lang="tr-TR" sz="1050" dirty="0"/>
              <a:t>[13,28]</a:t>
            </a:r>
          </a:p>
        </p:txBody>
      </p:sp>
      <p:sp>
        <p:nvSpPr>
          <p:cNvPr id="58" name="TextBox 57">
            <a:extLst>
              <a:ext uri="{FF2B5EF4-FFF2-40B4-BE49-F238E27FC236}">
                <a16:creationId xmlns:a16="http://schemas.microsoft.com/office/drawing/2014/main" id="{EC1E25EE-BA16-49C0-9C07-93499C78CABF}"/>
              </a:ext>
            </a:extLst>
          </p:cNvPr>
          <p:cNvSpPr txBox="1"/>
          <p:nvPr/>
        </p:nvSpPr>
        <p:spPr>
          <a:xfrm>
            <a:off x="2958783" y="2735081"/>
            <a:ext cx="604653" cy="253916"/>
          </a:xfrm>
          <a:prstGeom prst="rect">
            <a:avLst/>
          </a:prstGeom>
          <a:noFill/>
        </p:spPr>
        <p:txBody>
          <a:bodyPr wrap="none" rtlCol="0">
            <a:spAutoFit/>
          </a:bodyPr>
          <a:lstStyle/>
          <a:p>
            <a:r>
              <a:rPr lang="tr-TR" sz="1050" dirty="0"/>
              <a:t>[15, 15]</a:t>
            </a:r>
          </a:p>
        </p:txBody>
      </p:sp>
      <p:sp>
        <p:nvSpPr>
          <p:cNvPr id="59" name="TextBox 58">
            <a:extLst>
              <a:ext uri="{FF2B5EF4-FFF2-40B4-BE49-F238E27FC236}">
                <a16:creationId xmlns:a16="http://schemas.microsoft.com/office/drawing/2014/main" id="{10962CFF-C286-4217-82CA-4ABF7419DB10}"/>
              </a:ext>
            </a:extLst>
          </p:cNvPr>
          <p:cNvSpPr txBox="1"/>
          <p:nvPr/>
        </p:nvSpPr>
        <p:spPr>
          <a:xfrm>
            <a:off x="5367416" y="2229979"/>
            <a:ext cx="1082348" cy="253916"/>
          </a:xfrm>
          <a:prstGeom prst="rect">
            <a:avLst/>
          </a:prstGeom>
          <a:noFill/>
        </p:spPr>
        <p:txBody>
          <a:bodyPr wrap="none" rtlCol="0">
            <a:spAutoFit/>
          </a:bodyPr>
          <a:lstStyle/>
          <a:p>
            <a:r>
              <a:rPr lang="tr-TR" sz="1050" dirty="0"/>
              <a:t>[</a:t>
            </a:r>
            <a:r>
              <a:rPr lang="tr-TR" sz="1050" dirty="0" err="1"/>
              <a:t>max</a:t>
            </a:r>
            <a:r>
              <a:rPr lang="tr-TR" sz="1050" dirty="0"/>
              <a:t>{35,29}, 35]</a:t>
            </a:r>
          </a:p>
        </p:txBody>
      </p:sp>
      <p:sp>
        <p:nvSpPr>
          <p:cNvPr id="60" name="TextBox 59">
            <a:extLst>
              <a:ext uri="{FF2B5EF4-FFF2-40B4-BE49-F238E27FC236}">
                <a16:creationId xmlns:a16="http://schemas.microsoft.com/office/drawing/2014/main" id="{F1D3A692-9054-4A4D-A85F-7534276F455D}"/>
              </a:ext>
            </a:extLst>
          </p:cNvPr>
          <p:cNvSpPr txBox="1"/>
          <p:nvPr/>
        </p:nvSpPr>
        <p:spPr>
          <a:xfrm rot="18242773">
            <a:off x="3452815" y="1816656"/>
            <a:ext cx="1510350" cy="253916"/>
          </a:xfrm>
          <a:prstGeom prst="rect">
            <a:avLst/>
          </a:prstGeom>
          <a:noFill/>
        </p:spPr>
        <p:txBody>
          <a:bodyPr wrap="none" rtlCol="0">
            <a:spAutoFit/>
          </a:bodyPr>
          <a:lstStyle/>
          <a:p>
            <a:r>
              <a:rPr lang="tr-TR" sz="1050" dirty="0"/>
              <a:t>[</a:t>
            </a:r>
            <a:r>
              <a:rPr lang="tr-TR" sz="1050" dirty="0" err="1"/>
              <a:t>max</a:t>
            </a:r>
            <a:r>
              <a:rPr lang="tr-TR" sz="1050" dirty="0"/>
              <a:t>{16,23},</a:t>
            </a:r>
            <a:r>
              <a:rPr lang="tr-TR" sz="1050" dirty="0" err="1"/>
              <a:t>min</a:t>
            </a:r>
            <a:r>
              <a:rPr lang="tr-TR" sz="1050" dirty="0"/>
              <a:t>{23,29}]</a:t>
            </a:r>
          </a:p>
        </p:txBody>
      </p:sp>
      <p:sp>
        <p:nvSpPr>
          <p:cNvPr id="61" name="TextBox 60">
            <a:extLst>
              <a:ext uri="{FF2B5EF4-FFF2-40B4-BE49-F238E27FC236}">
                <a16:creationId xmlns:a16="http://schemas.microsoft.com/office/drawing/2014/main" id="{53D1441F-236C-4E0D-A38A-8BD925FAD0A9}"/>
              </a:ext>
            </a:extLst>
          </p:cNvPr>
          <p:cNvSpPr txBox="1"/>
          <p:nvPr/>
        </p:nvSpPr>
        <p:spPr>
          <a:xfrm rot="18351448">
            <a:off x="3595155" y="3089688"/>
            <a:ext cx="1051891" cy="253916"/>
          </a:xfrm>
          <a:prstGeom prst="rect">
            <a:avLst/>
          </a:prstGeom>
          <a:noFill/>
        </p:spPr>
        <p:txBody>
          <a:bodyPr wrap="none" rtlCol="0">
            <a:spAutoFit/>
          </a:bodyPr>
          <a:lstStyle/>
          <a:p>
            <a:r>
              <a:rPr lang="tr-TR" sz="1050" dirty="0"/>
              <a:t>[</a:t>
            </a:r>
            <a:r>
              <a:rPr lang="tr-TR" sz="1050" dirty="0" err="1"/>
              <a:t>max</a:t>
            </a:r>
            <a:r>
              <a:rPr lang="tr-TR" sz="1050" dirty="0"/>
              <a:t>{20,14},35]</a:t>
            </a:r>
          </a:p>
        </p:txBody>
      </p:sp>
      <p:sp>
        <p:nvSpPr>
          <p:cNvPr id="62" name="TextBox 61">
            <a:extLst>
              <a:ext uri="{FF2B5EF4-FFF2-40B4-BE49-F238E27FC236}">
                <a16:creationId xmlns:a16="http://schemas.microsoft.com/office/drawing/2014/main" id="{391468E1-3662-4B39-B29B-43B7FEF10397}"/>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63" name="TextBox 62">
            <a:extLst>
              <a:ext uri="{FF2B5EF4-FFF2-40B4-BE49-F238E27FC236}">
                <a16:creationId xmlns:a16="http://schemas.microsoft.com/office/drawing/2014/main" id="{034B4D29-4950-4079-B2BD-F074DD8D8168}"/>
              </a:ext>
            </a:extLst>
          </p:cNvPr>
          <p:cNvSpPr txBox="1"/>
          <p:nvPr/>
        </p:nvSpPr>
        <p:spPr>
          <a:xfrm>
            <a:off x="4700332" y="3294682"/>
            <a:ext cx="604653" cy="253916"/>
          </a:xfrm>
          <a:prstGeom prst="rect">
            <a:avLst/>
          </a:prstGeom>
          <a:noFill/>
        </p:spPr>
        <p:txBody>
          <a:bodyPr wrap="none" rtlCol="0">
            <a:spAutoFit/>
          </a:bodyPr>
          <a:lstStyle/>
          <a:p>
            <a:r>
              <a:rPr lang="tr-TR" sz="1050" dirty="0"/>
              <a:t>[22, 37]</a:t>
            </a:r>
          </a:p>
        </p:txBody>
      </p:sp>
      <p:sp>
        <p:nvSpPr>
          <p:cNvPr id="64" name="TextBox 63">
            <a:extLst>
              <a:ext uri="{FF2B5EF4-FFF2-40B4-BE49-F238E27FC236}">
                <a16:creationId xmlns:a16="http://schemas.microsoft.com/office/drawing/2014/main" id="{B276C1A8-F7A3-4D78-B074-C8FD33C4BCC5}"/>
              </a:ext>
            </a:extLst>
          </p:cNvPr>
          <p:cNvSpPr txBox="1"/>
          <p:nvPr/>
        </p:nvSpPr>
        <p:spPr>
          <a:xfrm>
            <a:off x="4612654" y="1943261"/>
            <a:ext cx="604653" cy="253916"/>
          </a:xfrm>
          <a:prstGeom prst="rect">
            <a:avLst/>
          </a:prstGeom>
          <a:noFill/>
        </p:spPr>
        <p:txBody>
          <a:bodyPr wrap="none" rtlCol="0">
            <a:spAutoFit/>
          </a:bodyPr>
          <a:lstStyle/>
          <a:p>
            <a:r>
              <a:rPr lang="tr-TR" sz="1050" dirty="0"/>
              <a:t>[33, 33]</a:t>
            </a:r>
          </a:p>
        </p:txBody>
      </p:sp>
      <p:sp>
        <p:nvSpPr>
          <p:cNvPr id="65" name="TextBox 64">
            <a:extLst>
              <a:ext uri="{FF2B5EF4-FFF2-40B4-BE49-F238E27FC236}">
                <a16:creationId xmlns:a16="http://schemas.microsoft.com/office/drawing/2014/main" id="{35441A33-401F-4CCB-A002-49667DCC1135}"/>
              </a:ext>
            </a:extLst>
          </p:cNvPr>
          <p:cNvSpPr txBox="1"/>
          <p:nvPr/>
        </p:nvSpPr>
        <p:spPr>
          <a:xfrm>
            <a:off x="4566229" y="2545628"/>
            <a:ext cx="574196" cy="253916"/>
          </a:xfrm>
          <a:prstGeom prst="rect">
            <a:avLst/>
          </a:prstGeom>
          <a:noFill/>
        </p:spPr>
        <p:txBody>
          <a:bodyPr wrap="none" rtlCol="0">
            <a:spAutoFit/>
          </a:bodyPr>
          <a:lstStyle/>
          <a:p>
            <a:r>
              <a:rPr lang="tr-TR" sz="1050" dirty="0"/>
              <a:t>[25,31]</a:t>
            </a:r>
          </a:p>
        </p:txBody>
      </p:sp>
      <p:sp>
        <p:nvSpPr>
          <p:cNvPr id="66" name="TextBox 65">
            <a:extLst>
              <a:ext uri="{FF2B5EF4-FFF2-40B4-BE49-F238E27FC236}">
                <a16:creationId xmlns:a16="http://schemas.microsoft.com/office/drawing/2014/main" id="{714A284C-675F-42D4-BC2C-FFB0D71445F1}"/>
              </a:ext>
            </a:extLst>
          </p:cNvPr>
          <p:cNvSpPr txBox="1"/>
          <p:nvPr/>
        </p:nvSpPr>
        <p:spPr>
          <a:xfrm>
            <a:off x="3105658" y="3551181"/>
            <a:ext cx="604653" cy="253916"/>
          </a:xfrm>
          <a:prstGeom prst="rect">
            <a:avLst/>
          </a:prstGeom>
          <a:noFill/>
        </p:spPr>
        <p:txBody>
          <a:bodyPr wrap="none" rtlCol="0">
            <a:spAutoFit/>
          </a:bodyPr>
          <a:lstStyle/>
          <a:p>
            <a:r>
              <a:rPr lang="tr-TR" sz="1050" dirty="0"/>
              <a:t>[19, 34]</a:t>
            </a:r>
          </a:p>
        </p:txBody>
      </p:sp>
      <p:sp>
        <p:nvSpPr>
          <p:cNvPr id="67" name="TextBox 66">
            <a:extLst>
              <a:ext uri="{FF2B5EF4-FFF2-40B4-BE49-F238E27FC236}">
                <a16:creationId xmlns:a16="http://schemas.microsoft.com/office/drawing/2014/main" id="{E1DD1714-F1E5-41A8-9AC7-9B13216868EC}"/>
              </a:ext>
            </a:extLst>
          </p:cNvPr>
          <p:cNvSpPr txBox="1"/>
          <p:nvPr/>
        </p:nvSpPr>
        <p:spPr>
          <a:xfrm>
            <a:off x="6076346" y="2941718"/>
            <a:ext cx="1051891" cy="253916"/>
          </a:xfrm>
          <a:prstGeom prst="rect">
            <a:avLst/>
          </a:prstGeom>
          <a:noFill/>
        </p:spPr>
        <p:txBody>
          <a:bodyPr wrap="none" rtlCol="0">
            <a:spAutoFit/>
          </a:bodyPr>
          <a:lstStyle/>
          <a:p>
            <a:r>
              <a:rPr lang="tr-TR" sz="1050" dirty="0"/>
              <a:t>[</a:t>
            </a:r>
            <a:r>
              <a:rPr lang="tr-TR" sz="1050" dirty="0" err="1"/>
              <a:t>max</a:t>
            </a:r>
            <a:r>
              <a:rPr lang="tr-TR" sz="1050" dirty="0"/>
              <a:t>{27,42},42]</a:t>
            </a:r>
          </a:p>
        </p:txBody>
      </p:sp>
      <p:sp>
        <p:nvSpPr>
          <p:cNvPr id="68" name="TextBox 67">
            <a:extLst>
              <a:ext uri="{FF2B5EF4-FFF2-40B4-BE49-F238E27FC236}">
                <a16:creationId xmlns:a16="http://schemas.microsoft.com/office/drawing/2014/main" id="{53753C43-0D47-4A4F-A5F5-8078939EA85A}"/>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69" name="Oval 68">
            <a:extLst>
              <a:ext uri="{FF2B5EF4-FFF2-40B4-BE49-F238E27FC236}">
                <a16:creationId xmlns:a16="http://schemas.microsoft.com/office/drawing/2014/main" id="{1E0EFA0F-8F25-44B5-9F3C-50A9AC14407A}"/>
              </a:ext>
            </a:extLst>
          </p:cNvPr>
          <p:cNvSpPr/>
          <p:nvPr/>
        </p:nvSpPr>
        <p:spPr>
          <a:xfrm>
            <a:off x="528638"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70" name="Oval 69">
            <a:extLst>
              <a:ext uri="{FF2B5EF4-FFF2-40B4-BE49-F238E27FC236}">
                <a16:creationId xmlns:a16="http://schemas.microsoft.com/office/drawing/2014/main" id="{9F6A88B8-541E-4803-975B-2FCE3FE0F4BB}"/>
              </a:ext>
            </a:extLst>
          </p:cNvPr>
          <p:cNvSpPr/>
          <p:nvPr/>
        </p:nvSpPr>
        <p:spPr>
          <a:xfrm>
            <a:off x="1049091"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1" name="Oval 70">
            <a:extLst>
              <a:ext uri="{FF2B5EF4-FFF2-40B4-BE49-F238E27FC236}">
                <a16:creationId xmlns:a16="http://schemas.microsoft.com/office/drawing/2014/main" id="{F4147C6D-A9F9-4F8C-8D83-D4EE39BEAF9D}"/>
              </a:ext>
            </a:extLst>
          </p:cNvPr>
          <p:cNvSpPr/>
          <p:nvPr/>
        </p:nvSpPr>
        <p:spPr>
          <a:xfrm>
            <a:off x="1654992"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2" name="Oval 71">
            <a:extLst>
              <a:ext uri="{FF2B5EF4-FFF2-40B4-BE49-F238E27FC236}">
                <a16:creationId xmlns:a16="http://schemas.microsoft.com/office/drawing/2014/main" id="{0FAD4522-8480-4029-856B-DBC85E865EAE}"/>
              </a:ext>
            </a:extLst>
          </p:cNvPr>
          <p:cNvSpPr/>
          <p:nvPr/>
        </p:nvSpPr>
        <p:spPr>
          <a:xfrm>
            <a:off x="2274210"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3" name="Oval 72">
            <a:extLst>
              <a:ext uri="{FF2B5EF4-FFF2-40B4-BE49-F238E27FC236}">
                <a16:creationId xmlns:a16="http://schemas.microsoft.com/office/drawing/2014/main" id="{A6FCC312-3CFA-4A14-88F3-0F35BA294709}"/>
              </a:ext>
            </a:extLst>
          </p:cNvPr>
          <p:cNvSpPr/>
          <p:nvPr/>
        </p:nvSpPr>
        <p:spPr>
          <a:xfrm>
            <a:off x="3956735" y="2469206"/>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sp>
        <p:nvSpPr>
          <p:cNvPr id="74" name="Oval 73">
            <a:extLst>
              <a:ext uri="{FF2B5EF4-FFF2-40B4-BE49-F238E27FC236}">
                <a16:creationId xmlns:a16="http://schemas.microsoft.com/office/drawing/2014/main" id="{810F2289-BD24-48C9-B21F-AE8CAD1B6FA5}"/>
              </a:ext>
            </a:extLst>
          </p:cNvPr>
          <p:cNvSpPr/>
          <p:nvPr/>
        </p:nvSpPr>
        <p:spPr>
          <a:xfrm>
            <a:off x="4655856" y="219129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75" name="Oval 74">
            <a:extLst>
              <a:ext uri="{FF2B5EF4-FFF2-40B4-BE49-F238E27FC236}">
                <a16:creationId xmlns:a16="http://schemas.microsoft.com/office/drawing/2014/main" id="{0EE699AF-AD93-4153-9C2B-235FFC56785F}"/>
              </a:ext>
            </a:extLst>
          </p:cNvPr>
          <p:cNvSpPr/>
          <p:nvPr/>
        </p:nvSpPr>
        <p:spPr>
          <a:xfrm>
            <a:off x="5410246" y="2454472"/>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sp>
        <p:nvSpPr>
          <p:cNvPr id="76" name="Oval 75">
            <a:extLst>
              <a:ext uri="{FF2B5EF4-FFF2-40B4-BE49-F238E27FC236}">
                <a16:creationId xmlns:a16="http://schemas.microsoft.com/office/drawing/2014/main" id="{8FD0E41C-8F4C-41F1-A01C-EECA5EBA1D84}"/>
              </a:ext>
            </a:extLst>
          </p:cNvPr>
          <p:cNvSpPr/>
          <p:nvPr/>
        </p:nvSpPr>
        <p:spPr>
          <a:xfrm>
            <a:off x="5940480" y="3156753"/>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77" name="Oval 76">
            <a:extLst>
              <a:ext uri="{FF2B5EF4-FFF2-40B4-BE49-F238E27FC236}">
                <a16:creationId xmlns:a16="http://schemas.microsoft.com/office/drawing/2014/main" id="{5BFE56EB-D951-472C-9769-4D774401CAD3}"/>
              </a:ext>
            </a:extLst>
          </p:cNvPr>
          <p:cNvSpPr/>
          <p:nvPr/>
        </p:nvSpPr>
        <p:spPr>
          <a:xfrm>
            <a:off x="2943030" y="293498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sp>
        <p:nvSpPr>
          <p:cNvPr id="78" name="TextBox 77">
            <a:extLst>
              <a:ext uri="{FF2B5EF4-FFF2-40B4-BE49-F238E27FC236}">
                <a16:creationId xmlns:a16="http://schemas.microsoft.com/office/drawing/2014/main" id="{673B9DD6-53E7-4625-A97E-D6DE68804645}"/>
              </a:ext>
            </a:extLst>
          </p:cNvPr>
          <p:cNvSpPr txBox="1"/>
          <p:nvPr/>
        </p:nvSpPr>
        <p:spPr>
          <a:xfrm>
            <a:off x="5542093" y="4490530"/>
            <a:ext cx="1099981" cy="300082"/>
          </a:xfrm>
          <a:prstGeom prst="rect">
            <a:avLst/>
          </a:prstGeom>
          <a:noFill/>
        </p:spPr>
        <p:txBody>
          <a:bodyPr wrap="none" rtlCol="0">
            <a:spAutoFit/>
          </a:bodyPr>
          <a:lstStyle/>
          <a:p>
            <a:r>
              <a:rPr lang="tr-TR" sz="1350" dirty="0" err="1"/>
              <a:t>Min</a:t>
            </a:r>
            <a:r>
              <a:rPr lang="tr-TR" sz="1350" dirty="0"/>
              <a:t> Time: 42</a:t>
            </a:r>
          </a:p>
        </p:txBody>
      </p:sp>
      <p:pic>
        <p:nvPicPr>
          <p:cNvPr id="2" name="Picture 1">
            <a:extLst>
              <a:ext uri="{FF2B5EF4-FFF2-40B4-BE49-F238E27FC236}">
                <a16:creationId xmlns:a16="http://schemas.microsoft.com/office/drawing/2014/main" id="{979AD80B-EFA9-CAC9-D626-719267E13B01}"/>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81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fade">
                                      <p:cBhvr>
                                        <p:cTn id="90" dur="500"/>
                                        <p:tgtEl>
                                          <p:spTgt spid="71"/>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fade">
                                      <p:cBhvr>
                                        <p:cTn id="94" dur="500"/>
                                        <p:tgtEl>
                                          <p:spTgt spid="72"/>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par>
                          <p:cTn id="107" fill="hold">
                            <p:stCondLst>
                              <p:cond delay="3500"/>
                            </p:stCondLst>
                            <p:childTnLst>
                              <p:par>
                                <p:cTn id="108" presetID="10" presetClass="entr" presetSubtype="0" fill="hold" grpId="0" nodeType="after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childTnLst>
                          </p:cTn>
                        </p:par>
                        <p:par>
                          <p:cTn id="111" fill="hold">
                            <p:stCondLst>
                              <p:cond delay="4000"/>
                            </p:stCondLst>
                            <p:childTnLst>
                              <p:par>
                                <p:cTn id="112" presetID="10" presetClass="entr" presetSubtype="0" fill="hold" grpId="0" nodeType="afterEffect">
                                  <p:stCondLst>
                                    <p:cond delay="0"/>
                                  </p:stCondLst>
                                  <p:childTnLst>
                                    <p:set>
                                      <p:cBhvr>
                                        <p:cTn id="113" dur="1" fill="hold">
                                          <p:stCondLst>
                                            <p:cond delay="0"/>
                                          </p:stCondLst>
                                        </p:cTn>
                                        <p:tgtEl>
                                          <p:spTgt spid="76"/>
                                        </p:tgtEl>
                                        <p:attrNameLst>
                                          <p:attrName>style.visibility</p:attrName>
                                        </p:attrNameLst>
                                      </p:cBhvr>
                                      <p:to>
                                        <p:strVal val="visible"/>
                                      </p:to>
                                    </p:set>
                                    <p:animEffect transition="in" filter="fade">
                                      <p:cBhvr>
                                        <p:cTn id="1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3" grpId="0"/>
      <p:bldP spid="64" grpId="0"/>
      <p:bldP spid="65" grpId="0"/>
      <p:bldP spid="66" grpId="0"/>
      <p:bldP spid="67" grpId="0"/>
      <p:bldP spid="69" grpId="0" animBg="1"/>
      <p:bldP spid="70" grpId="0" animBg="1"/>
      <p:bldP spid="71" grpId="0" animBg="1"/>
      <p:bldP spid="72" grpId="0" animBg="1"/>
      <p:bldP spid="73" grpId="0" animBg="1"/>
      <p:bldP spid="74" grpId="0" animBg="1"/>
      <p:bldP spid="75" grpId="0" animBg="1"/>
      <p:bldP spid="76" grpId="0" animBg="1"/>
      <p:bldP spid="7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A68780-BFF3-FF2E-5FE3-EEB034FCA04F}"/>
              </a:ext>
            </a:extLst>
          </p:cNvPr>
          <p:cNvSpPr>
            <a:spLocks noGrp="1"/>
          </p:cNvSpPr>
          <p:nvPr>
            <p:ph idx="1"/>
          </p:nvPr>
        </p:nvSpPr>
        <p:spPr/>
        <p:txBody>
          <a:bodyPr/>
          <a:lstStyle/>
          <a:p>
            <a:pPr>
              <a:buFont typeface="Arial" panose="020B0604020202020204" pitchFamily="34" charset="0"/>
              <a:buChar char="•"/>
            </a:pPr>
            <a:r>
              <a:rPr lang="tr-TR"/>
              <a:t>İkinci doğrusal model proje bitişi ile başlangıcı arasındaki fark minimize edilecektir. </a:t>
            </a:r>
          </a:p>
          <a:p>
            <a:pPr>
              <a:buFont typeface="Arial" panose="020B0604020202020204" pitchFamily="34" charset="0"/>
              <a:buChar char="•"/>
            </a:pPr>
            <a:endParaRPr lang="tr-TR"/>
          </a:p>
          <a:p>
            <a:pPr>
              <a:buFont typeface="Arial" panose="020B0604020202020204" pitchFamily="34" charset="0"/>
              <a:buChar char="•"/>
            </a:pPr>
            <a:r>
              <a:rPr lang="tr-TR"/>
              <a:t>Kısıtlar bir önceki model ile aynıdır. </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Title 2">
            <a:extLst>
              <a:ext uri="{FF2B5EF4-FFF2-40B4-BE49-F238E27FC236}">
                <a16:creationId xmlns:a16="http://schemas.microsoft.com/office/drawing/2014/main" id="{C7072495-5A6C-EE6A-7BC5-7CCA9CB92B31}"/>
              </a:ext>
            </a:extLst>
          </p:cNvPr>
          <p:cNvSpPr>
            <a:spLocks noGrp="1"/>
          </p:cNvSpPr>
          <p:nvPr>
            <p:ph type="title"/>
          </p:nvPr>
        </p:nvSpPr>
        <p:spPr/>
        <p:txBody>
          <a:bodyPr/>
          <a:lstStyle/>
          <a:p>
            <a:r>
              <a:rPr lang="tr-TR"/>
              <a:t>İkinci model </a:t>
            </a:r>
          </a:p>
        </p:txBody>
      </p:sp>
    </p:spTree>
    <p:extLst>
      <p:ext uri="{BB962C8B-B14F-4D97-AF65-F5344CB8AC3E}">
        <p14:creationId xmlns:p14="http://schemas.microsoft.com/office/powerpoint/2010/main" val="3690920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1BBEB-5414-939D-CEF2-FF3B0E931B1C}"/>
              </a:ext>
            </a:extLst>
          </p:cNvPr>
          <p:cNvSpPr>
            <a:spLocks noGrp="1"/>
          </p:cNvSpPr>
          <p:nvPr>
            <p:ph idx="1"/>
          </p:nvPr>
        </p:nvSpPr>
        <p:spPr/>
        <p:txBody>
          <a:bodyPr>
            <a:normAutofit/>
          </a:bodyPr>
          <a:lstStyle/>
          <a:p>
            <a:r>
              <a:rPr lang="tr-TR" sz="1800">
                <a:solidFill>
                  <a:srgbClr val="0000FF"/>
                </a:solidFill>
                <a:latin typeface="Courier New" panose="02070309020205020404" pitchFamily="49" charset="0"/>
              </a:rPr>
              <a:t>		Min Z </a:t>
            </a:r>
            <a:r>
              <a:rPr lang="tr-TR" sz="1800">
                <a:solidFill>
                  <a:srgbClr val="000000"/>
                </a:solidFill>
                <a:latin typeface="Courier New" panose="02070309020205020404" pitchFamily="49" charset="0"/>
              </a:rPr>
              <a:t>=to-ta</a:t>
            </a:r>
            <a:endParaRPr lang="en-US" sz="1800">
              <a:solidFill>
                <a:srgbClr val="000000"/>
              </a:solidFill>
              <a:latin typeface="Courier New" panose="02070309020205020404" pitchFamily="49" charset="0"/>
            </a:endParaRPr>
          </a:p>
          <a:p>
            <a:endParaRPr lang="tr-TR" sz="1800">
              <a:solidFill>
                <a:srgbClr val="000000"/>
              </a:solidFill>
              <a:latin typeface="Courier New" panose="02070309020205020404" pitchFamily="49" charset="0"/>
            </a:endParaRPr>
          </a:p>
        </p:txBody>
      </p:sp>
      <p:sp>
        <p:nvSpPr>
          <p:cNvPr id="3" name="Title 2">
            <a:extLst>
              <a:ext uri="{FF2B5EF4-FFF2-40B4-BE49-F238E27FC236}">
                <a16:creationId xmlns:a16="http://schemas.microsoft.com/office/drawing/2014/main" id="{18664D81-FB1C-8622-A657-DFE421926F5F}"/>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5F7C337B-8339-3D7A-C5BD-267B87358AEB}"/>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2748BC6-6523-5BDF-537D-4EF315A2B657}"/>
              </a:ext>
            </a:extLst>
          </p:cNvPr>
          <p:cNvSpPr txBox="1"/>
          <p:nvPr/>
        </p:nvSpPr>
        <p:spPr>
          <a:xfrm>
            <a:off x="4630406" y="2136338"/>
            <a:ext cx="2533882" cy="2862322"/>
          </a:xfrm>
          <a:prstGeom prst="rect">
            <a:avLst/>
          </a:prstGeom>
          <a:noFill/>
        </p:spPr>
        <p:txBody>
          <a:bodyPr wrap="square">
            <a:spAutoFit/>
          </a:bodyPr>
          <a:lstStyle/>
          <a:p>
            <a:r>
              <a:rPr lang="tr-TR" sz="1800">
                <a:solidFill>
                  <a:srgbClr val="000000"/>
                </a:solidFill>
                <a:latin typeface="Courier New" panose="02070309020205020404" pitchFamily="49" charset="0"/>
              </a:rPr>
              <a:t>tg-td&gt;=6</a:t>
            </a:r>
          </a:p>
          <a:p>
            <a:r>
              <a:rPr lang="tr-TR" sz="1800">
                <a:solidFill>
                  <a:srgbClr val="000000"/>
                </a:solidFill>
                <a:latin typeface="Courier New" panose="02070309020205020404" pitchFamily="49" charset="0"/>
              </a:rPr>
              <a:t>th-tg&gt;=1</a:t>
            </a:r>
          </a:p>
          <a:p>
            <a:r>
              <a:rPr lang="tr-TR" sz="1800">
                <a:solidFill>
                  <a:srgbClr val="000000"/>
                </a:solidFill>
                <a:latin typeface="Courier New" panose="02070309020205020404" pitchFamily="49" charset="0"/>
              </a:rPr>
              <a:t>th-tj&gt;=0</a:t>
            </a:r>
          </a:p>
          <a:p>
            <a:r>
              <a:rPr lang="tr-TR" sz="1800">
                <a:solidFill>
                  <a:srgbClr val="000000"/>
                </a:solidFill>
                <a:latin typeface="Courier New" panose="02070309020205020404" pitchFamily="49" charset="0"/>
              </a:rPr>
              <a:t>tk-tj&gt;=2</a:t>
            </a:r>
          </a:p>
          <a:p>
            <a:r>
              <a:rPr lang="tr-TR" sz="1800">
                <a:solidFill>
                  <a:srgbClr val="000000"/>
                </a:solidFill>
                <a:latin typeface="Courier New" panose="02070309020205020404" pitchFamily="49" charset="0"/>
              </a:rPr>
              <a:t>tl-tj&gt;=10</a:t>
            </a:r>
          </a:p>
          <a:p>
            <a:r>
              <a:rPr lang="tr-TR" sz="1800">
                <a:solidFill>
                  <a:srgbClr val="000000"/>
                </a:solidFill>
                <a:latin typeface="Courier New" panose="02070309020205020404" pitchFamily="49" charset="0"/>
              </a:rPr>
              <a:t>tn-tl&gt;=2</a:t>
            </a:r>
          </a:p>
          <a:p>
            <a:r>
              <a:rPr lang="tr-TR" sz="1800">
                <a:solidFill>
                  <a:srgbClr val="000000"/>
                </a:solidFill>
                <a:latin typeface="Courier New" panose="02070309020205020404" pitchFamily="49" charset="0"/>
              </a:rPr>
              <a:t>tn-tk&gt;=4</a:t>
            </a:r>
          </a:p>
          <a:p>
            <a:r>
              <a:rPr lang="tr-TR" sz="1800">
                <a:solidFill>
                  <a:srgbClr val="000000"/>
                </a:solidFill>
                <a:latin typeface="Courier New" panose="02070309020205020404" pitchFamily="49" charset="0"/>
              </a:rPr>
              <a:t>to-tn&gt;=7</a:t>
            </a:r>
          </a:p>
          <a:p>
            <a:r>
              <a:rPr lang="tr-TR" sz="1800">
                <a:solidFill>
                  <a:srgbClr val="000000"/>
                </a:solidFill>
                <a:latin typeface="Courier New" panose="02070309020205020404" pitchFamily="49" charset="0"/>
              </a:rPr>
              <a:t>tm-ht&gt;=2</a:t>
            </a:r>
          </a:p>
          <a:p>
            <a:r>
              <a:rPr lang="tr-TR" sz="1800">
                <a:solidFill>
                  <a:srgbClr val="000000"/>
                </a:solidFill>
                <a:latin typeface="Courier New" panose="02070309020205020404" pitchFamily="49" charset="0"/>
              </a:rPr>
              <a:t>to-tm&gt;=5</a:t>
            </a:r>
          </a:p>
        </p:txBody>
      </p:sp>
      <p:sp>
        <p:nvSpPr>
          <p:cNvPr id="8" name="TextBox 7">
            <a:extLst>
              <a:ext uri="{FF2B5EF4-FFF2-40B4-BE49-F238E27FC236}">
                <a16:creationId xmlns:a16="http://schemas.microsoft.com/office/drawing/2014/main" id="{D7A70941-B56A-B1B2-38AD-952E07ECC40B}"/>
              </a:ext>
            </a:extLst>
          </p:cNvPr>
          <p:cNvSpPr txBox="1"/>
          <p:nvPr/>
        </p:nvSpPr>
        <p:spPr>
          <a:xfrm>
            <a:off x="2339752" y="2136338"/>
            <a:ext cx="2880320" cy="2585323"/>
          </a:xfrm>
          <a:prstGeom prst="rect">
            <a:avLst/>
          </a:prstGeom>
          <a:noFill/>
        </p:spPr>
        <p:txBody>
          <a:bodyPr wrap="square">
            <a:spAutoFit/>
          </a:bodyPr>
          <a:lstStyle/>
          <a:p>
            <a:r>
              <a:rPr lang="tr-TR">
                <a:solidFill>
                  <a:srgbClr val="000000"/>
                </a:solidFill>
                <a:latin typeface="Courier New" panose="02070309020205020404" pitchFamily="49" charset="0"/>
              </a:rPr>
              <a:t>tb-ta&gt;=2</a:t>
            </a:r>
          </a:p>
          <a:p>
            <a:r>
              <a:rPr lang="tr-TR">
                <a:solidFill>
                  <a:srgbClr val="000000"/>
                </a:solidFill>
                <a:latin typeface="Courier New" panose="02070309020205020404" pitchFamily="49" charset="0"/>
              </a:rPr>
              <a:t>tc-tb&gt;=4</a:t>
            </a:r>
          </a:p>
          <a:p>
            <a:r>
              <a:rPr lang="tr-TR">
                <a:solidFill>
                  <a:srgbClr val="000000"/>
                </a:solidFill>
                <a:latin typeface="Courier New" panose="02070309020205020404" pitchFamily="49" charset="0"/>
              </a:rPr>
              <a:t>ti-tc&gt;=6</a:t>
            </a:r>
          </a:p>
          <a:p>
            <a:r>
              <a:rPr lang="tr-TR">
                <a:solidFill>
                  <a:srgbClr val="000000"/>
                </a:solidFill>
                <a:latin typeface="Courier New" panose="02070309020205020404" pitchFamily="49" charset="0"/>
              </a:rPr>
              <a:t>te-tc&gt;=3</a:t>
            </a:r>
          </a:p>
          <a:p>
            <a:r>
              <a:rPr lang="tr-TR">
                <a:solidFill>
                  <a:srgbClr val="000000"/>
                </a:solidFill>
                <a:latin typeface="Courier New" panose="02070309020205020404" pitchFamily="49" charset="0"/>
              </a:rPr>
              <a:t>td-tc&gt;=7</a:t>
            </a:r>
          </a:p>
          <a:p>
            <a:r>
              <a:rPr lang="tr-TR">
                <a:solidFill>
                  <a:srgbClr val="000000"/>
                </a:solidFill>
                <a:latin typeface="Courier New" panose="02070309020205020404" pitchFamily="49" charset="0"/>
              </a:rPr>
              <a:t>tj-ti&gt;=4</a:t>
            </a:r>
          </a:p>
          <a:p>
            <a:r>
              <a:rPr lang="tr-TR">
                <a:solidFill>
                  <a:srgbClr val="000000"/>
                </a:solidFill>
                <a:latin typeface="Courier New" panose="02070309020205020404" pitchFamily="49" charset="0"/>
              </a:rPr>
              <a:t>tj-tf&gt;=8</a:t>
            </a:r>
          </a:p>
          <a:p>
            <a:r>
              <a:rPr lang="tr-TR">
                <a:solidFill>
                  <a:srgbClr val="000000"/>
                </a:solidFill>
                <a:latin typeface="Courier New" panose="02070309020205020404" pitchFamily="49" charset="0"/>
              </a:rPr>
              <a:t>tf-te&gt;=6</a:t>
            </a:r>
          </a:p>
          <a:p>
            <a:r>
              <a:rPr lang="tr-TR">
                <a:solidFill>
                  <a:srgbClr val="000000"/>
                </a:solidFill>
                <a:latin typeface="Courier New" panose="02070309020205020404" pitchFamily="49" charset="0"/>
              </a:rPr>
              <a:t>th-te&gt;=5</a:t>
            </a:r>
            <a:endParaRPr lang="tr-TR"/>
          </a:p>
        </p:txBody>
      </p:sp>
      <p:sp>
        <p:nvSpPr>
          <p:cNvPr id="5" name="TextBox 4">
            <a:extLst>
              <a:ext uri="{FF2B5EF4-FFF2-40B4-BE49-F238E27FC236}">
                <a16:creationId xmlns:a16="http://schemas.microsoft.com/office/drawing/2014/main" id="{5D9677F3-4AEF-A96B-14CA-92BD07D3BA4D}"/>
              </a:ext>
            </a:extLst>
          </p:cNvPr>
          <p:cNvSpPr txBox="1"/>
          <p:nvPr/>
        </p:nvSpPr>
        <p:spPr>
          <a:xfrm>
            <a:off x="988254" y="5377754"/>
            <a:ext cx="6852453" cy="369332"/>
          </a:xfrm>
          <a:prstGeom prst="rect">
            <a:avLst/>
          </a:prstGeom>
          <a:noFill/>
        </p:spPr>
        <p:txBody>
          <a:bodyPr wrap="none" rtlCol="0">
            <a:spAutoFit/>
          </a:bodyPr>
          <a:lstStyle/>
          <a:p>
            <a:r>
              <a:rPr lang="tr-TR"/>
              <a:t>Modelin çözümünde değeri -1 olan dual değişkenler kritik yolu gösterir.  </a:t>
            </a:r>
          </a:p>
        </p:txBody>
      </p:sp>
    </p:spTree>
    <p:extLst>
      <p:ext uri="{BB962C8B-B14F-4D97-AF65-F5344CB8AC3E}">
        <p14:creationId xmlns:p14="http://schemas.microsoft.com/office/powerpoint/2010/main" val="3244154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A7E5B0B-3493-43DF-8280-4A2F5B67E84B}"/>
              </a:ext>
            </a:extLst>
          </p:cNvPr>
          <p:cNvSpPr>
            <a:spLocks noGrp="1"/>
          </p:cNvSpPr>
          <p:nvPr>
            <p:ph idx="1"/>
          </p:nvPr>
        </p:nvSpPr>
        <p:spPr/>
        <p:txBody>
          <a:bodyPr/>
          <a:lstStyle/>
          <a:p>
            <a:r>
              <a:rPr lang="tr-TR" dirty="0"/>
              <a:t>Amaç bir şebeke üzerinde en kısa mesafeli yolu bulmaktır. </a:t>
            </a:r>
          </a:p>
        </p:txBody>
      </p:sp>
      <p:sp>
        <p:nvSpPr>
          <p:cNvPr id="2" name="Unvan 1">
            <a:extLst>
              <a:ext uri="{FF2B5EF4-FFF2-40B4-BE49-F238E27FC236}">
                <a16:creationId xmlns:a16="http://schemas.microsoft.com/office/drawing/2014/main" id="{D23989E3-EA1F-47F5-B73C-127EFDA8DD91}"/>
              </a:ext>
            </a:extLst>
          </p:cNvPr>
          <p:cNvSpPr>
            <a:spLocks noGrp="1"/>
          </p:cNvSpPr>
          <p:nvPr>
            <p:ph type="title"/>
          </p:nvPr>
        </p:nvSpPr>
        <p:spPr/>
        <p:txBody>
          <a:bodyPr/>
          <a:lstStyle/>
          <a:p>
            <a:r>
              <a:rPr lang="tr-TR" dirty="0"/>
              <a:t>En kısa rota şebekeleri </a:t>
            </a:r>
          </a:p>
        </p:txBody>
      </p:sp>
      <p:pic>
        <p:nvPicPr>
          <p:cNvPr id="69" name="Resim 68">
            <a:extLst>
              <a:ext uri="{FF2B5EF4-FFF2-40B4-BE49-F238E27FC236}">
                <a16:creationId xmlns:a16="http://schemas.microsoft.com/office/drawing/2014/main" id="{9B03A8A8-580D-425F-B779-31BECEDB9D56}"/>
              </a:ext>
            </a:extLst>
          </p:cNvPr>
          <p:cNvPicPr>
            <a:picLocks noChangeAspect="1"/>
          </p:cNvPicPr>
          <p:nvPr/>
        </p:nvPicPr>
        <p:blipFill>
          <a:blip r:embed="rId2"/>
          <a:stretch>
            <a:fillRect/>
          </a:stretch>
        </p:blipFill>
        <p:spPr>
          <a:xfrm>
            <a:off x="1691680" y="2204864"/>
            <a:ext cx="5933599" cy="2345015"/>
          </a:xfrm>
          <a:prstGeom prst="rect">
            <a:avLst/>
          </a:prstGeom>
        </p:spPr>
      </p:pic>
      <p:pic>
        <p:nvPicPr>
          <p:cNvPr id="4" name="Picture 3">
            <a:extLst>
              <a:ext uri="{FF2B5EF4-FFF2-40B4-BE49-F238E27FC236}">
                <a16:creationId xmlns:a16="http://schemas.microsoft.com/office/drawing/2014/main" id="{5A9ECB86-0088-AAA0-4BDB-8986C78BCF6B}"/>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70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FF34F23-85F4-4A92-AADE-10EFBE7320BE}"/>
              </a:ext>
            </a:extLst>
          </p:cNvPr>
          <p:cNvSpPr>
            <a:spLocks noGrp="1"/>
          </p:cNvSpPr>
          <p:nvPr>
            <p:ph idx="1"/>
          </p:nvPr>
        </p:nvSpPr>
        <p:spPr/>
        <p:txBody>
          <a:bodyPr/>
          <a:lstStyle/>
          <a:p>
            <a:endParaRPr lang="tr-TR" dirty="0"/>
          </a:p>
          <a:p>
            <a:r>
              <a:rPr lang="tr-TR" dirty="0" err="1"/>
              <a:t>min</a:t>
            </a:r>
            <a:r>
              <a:rPr lang="tr-TR" dirty="0"/>
              <a:t> = 100*x12 + 30*x13 + 20*x23 + 15*x42 + 50*x45 + 10*x34 + 60*x35;</a:t>
            </a:r>
            <a:endParaRPr lang="en-US" dirty="0"/>
          </a:p>
          <a:p>
            <a:endParaRPr lang="en-US" dirty="0"/>
          </a:p>
          <a:p>
            <a:r>
              <a:rPr lang="tr-TR" dirty="0"/>
              <a:t>x12 + x13 = 1;</a:t>
            </a:r>
          </a:p>
          <a:p>
            <a:r>
              <a:rPr lang="tr-TR" dirty="0"/>
              <a:t>x13 + x23 = x34 + x35;</a:t>
            </a:r>
          </a:p>
          <a:p>
            <a:r>
              <a:rPr lang="tr-TR" dirty="0"/>
              <a:t>x12 + x42 = x23 +1; </a:t>
            </a:r>
          </a:p>
          <a:p>
            <a:r>
              <a:rPr lang="tr-TR" dirty="0"/>
              <a:t>x42 + x45 = x34 ;</a:t>
            </a:r>
          </a:p>
          <a:p>
            <a:r>
              <a:rPr lang="tr-TR" dirty="0"/>
              <a:t>x35 + x45 = 0;</a:t>
            </a:r>
          </a:p>
          <a:p>
            <a:endParaRPr lang="tr-TR" dirty="0"/>
          </a:p>
          <a:p>
            <a:endParaRPr lang="tr-TR" dirty="0"/>
          </a:p>
        </p:txBody>
      </p:sp>
      <p:sp>
        <p:nvSpPr>
          <p:cNvPr id="2" name="Unvan 1">
            <a:extLst>
              <a:ext uri="{FF2B5EF4-FFF2-40B4-BE49-F238E27FC236}">
                <a16:creationId xmlns:a16="http://schemas.microsoft.com/office/drawing/2014/main" id="{BB7FBED0-51C2-48CF-8CCB-43C2C4B277EE}"/>
              </a:ext>
            </a:extLst>
          </p:cNvPr>
          <p:cNvSpPr>
            <a:spLocks noGrp="1"/>
          </p:cNvSpPr>
          <p:nvPr>
            <p:ph type="title"/>
          </p:nvPr>
        </p:nvSpPr>
        <p:spPr/>
        <p:txBody>
          <a:bodyPr/>
          <a:lstStyle/>
          <a:p>
            <a:r>
              <a:rPr lang="tr-TR" dirty="0"/>
              <a:t>Doğrusal Programlama Modeli</a:t>
            </a:r>
          </a:p>
        </p:txBody>
      </p:sp>
      <p:pic>
        <p:nvPicPr>
          <p:cNvPr id="4" name="Picture 3">
            <a:extLst>
              <a:ext uri="{FF2B5EF4-FFF2-40B4-BE49-F238E27FC236}">
                <a16:creationId xmlns:a16="http://schemas.microsoft.com/office/drawing/2014/main" id="{033F88C4-1CA1-7D9C-9C23-B944CF76763B}"/>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7752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a16="http://schemas.microsoft.com/office/drawing/2014/main" id="{34209E31-7028-ED9B-2C63-7393BBF4FA1F}"/>
              </a:ext>
            </a:extLst>
          </p:cNvPr>
          <p:cNvSpPr>
            <a:spLocks noGrp="1"/>
          </p:cNvSpPr>
          <p:nvPr>
            <p:ph idx="1"/>
          </p:nvPr>
        </p:nvSpPr>
        <p:spPr/>
        <p:txBody>
          <a:bodyPr/>
          <a:lstStyle/>
          <a:p>
            <a:endParaRPr lang="tr-TR"/>
          </a:p>
        </p:txBody>
      </p:sp>
      <p:sp>
        <p:nvSpPr>
          <p:cNvPr id="5" name="Başlık 4">
            <a:extLst>
              <a:ext uri="{FF2B5EF4-FFF2-40B4-BE49-F238E27FC236}">
                <a16:creationId xmlns:a16="http://schemas.microsoft.com/office/drawing/2014/main" id="{1192DBF4-9FB5-F62D-D7E5-B5D3715B950B}"/>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A84D1C83-86D6-459C-BCEC-7B63BC26E779}"/>
              </a:ext>
            </a:extLst>
          </p:cNvPr>
          <p:cNvPicPr>
            <a:picLocks noChangeAspect="1"/>
          </p:cNvPicPr>
          <p:nvPr/>
        </p:nvPicPr>
        <p:blipFill>
          <a:blip r:embed="rId2"/>
          <a:stretch>
            <a:fillRect/>
          </a:stretch>
        </p:blipFill>
        <p:spPr>
          <a:xfrm>
            <a:off x="2339752" y="1628800"/>
            <a:ext cx="4982744" cy="1920009"/>
          </a:xfrm>
          <a:prstGeom prst="rect">
            <a:avLst/>
          </a:prstGeom>
        </p:spPr>
      </p:pic>
      <p:pic>
        <p:nvPicPr>
          <p:cNvPr id="2" name="Picture 1">
            <a:extLst>
              <a:ext uri="{FF2B5EF4-FFF2-40B4-BE49-F238E27FC236}">
                <a16:creationId xmlns:a16="http://schemas.microsoft.com/office/drawing/2014/main" id="{475280BE-3496-F1CC-2D59-CF9BF749B7B5}"/>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601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8A630-14AA-4684-903E-9A1BB91E9BAA}"/>
              </a:ext>
            </a:extLst>
          </p:cNvPr>
          <p:cNvSpPr>
            <a:spLocks noGrp="1"/>
          </p:cNvSpPr>
          <p:nvPr>
            <p:ph idx="1"/>
          </p:nvPr>
        </p:nvSpPr>
        <p:spPr/>
        <p:txBody>
          <a:bodyPr>
            <a:normAutofit/>
          </a:bodyPr>
          <a:lstStyle/>
          <a:p>
            <a:r>
              <a:rPr lang="tr-TR" dirty="0" err="1"/>
              <a:t>min</a:t>
            </a:r>
            <a:r>
              <a:rPr lang="tr-TR" dirty="0"/>
              <a:t> = 100*x12 + 30*x13 + 20*x23 + 15*x42 + 50*x45 + 10*x34 + 60*x35;</a:t>
            </a:r>
          </a:p>
          <a:p>
            <a:endParaRPr lang="en-US" dirty="0"/>
          </a:p>
          <a:p>
            <a:r>
              <a:rPr lang="tr-TR" dirty="0"/>
              <a:t>x12 + x13 =1 ;</a:t>
            </a:r>
          </a:p>
          <a:p>
            <a:endParaRPr lang="en-US" dirty="0"/>
          </a:p>
          <a:p>
            <a:r>
              <a:rPr lang="tr-TR" dirty="0"/>
              <a:t>x12 + x42 = x23 ;</a:t>
            </a:r>
          </a:p>
          <a:p>
            <a:endParaRPr lang="en-US" dirty="0"/>
          </a:p>
          <a:p>
            <a:r>
              <a:rPr lang="tr-TR" dirty="0"/>
              <a:t>x13 + x23 = x34 + x35 ;</a:t>
            </a:r>
          </a:p>
          <a:p>
            <a:endParaRPr lang="en-US" dirty="0"/>
          </a:p>
          <a:p>
            <a:r>
              <a:rPr lang="tr-TR" dirty="0"/>
              <a:t>x34 = x42 + x45 ;</a:t>
            </a:r>
          </a:p>
          <a:p>
            <a:endParaRPr lang="en-US" dirty="0"/>
          </a:p>
          <a:p>
            <a:r>
              <a:rPr lang="tr-TR" dirty="0"/>
              <a:t>x35 + x45 = 1;</a:t>
            </a:r>
          </a:p>
          <a:p>
            <a:endParaRPr lang="tr-TR" dirty="0"/>
          </a:p>
        </p:txBody>
      </p:sp>
      <p:sp>
        <p:nvSpPr>
          <p:cNvPr id="4" name="Başlık 3">
            <a:extLst>
              <a:ext uri="{FF2B5EF4-FFF2-40B4-BE49-F238E27FC236}">
                <a16:creationId xmlns:a16="http://schemas.microsoft.com/office/drawing/2014/main" id="{0E4FF32B-9E19-732D-4D96-A79F87FE2D5F}"/>
              </a:ext>
            </a:extLst>
          </p:cNvPr>
          <p:cNvSpPr>
            <a:spLocks noGrp="1"/>
          </p:cNvSpPr>
          <p:nvPr>
            <p:ph type="title"/>
          </p:nvPr>
        </p:nvSpPr>
        <p:spPr/>
        <p:txBody>
          <a:bodyPr/>
          <a:lstStyle/>
          <a:p>
            <a:endParaRPr lang="tr-TR"/>
          </a:p>
        </p:txBody>
      </p:sp>
      <p:pic>
        <p:nvPicPr>
          <p:cNvPr id="2" name="Picture 1">
            <a:extLst>
              <a:ext uri="{FF2B5EF4-FFF2-40B4-BE49-F238E27FC236}">
                <a16:creationId xmlns:a16="http://schemas.microsoft.com/office/drawing/2014/main" id="{5D1A8257-465F-41F5-60BC-FDE46C7CBAC2}"/>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F40B860-2A6D-A55B-583F-2E4846F408CB}"/>
              </a:ext>
            </a:extLst>
          </p:cNvPr>
          <p:cNvPicPr>
            <a:picLocks noChangeAspect="1"/>
          </p:cNvPicPr>
          <p:nvPr/>
        </p:nvPicPr>
        <p:blipFill>
          <a:blip r:embed="rId3"/>
          <a:stretch>
            <a:fillRect/>
          </a:stretch>
        </p:blipFill>
        <p:spPr>
          <a:xfrm>
            <a:off x="3131840" y="2780928"/>
            <a:ext cx="4982744" cy="1920009"/>
          </a:xfrm>
          <a:prstGeom prst="rect">
            <a:avLst/>
          </a:prstGeom>
        </p:spPr>
      </p:pic>
    </p:spTree>
    <p:extLst>
      <p:ext uri="{BB962C8B-B14F-4D97-AF65-F5344CB8AC3E}">
        <p14:creationId xmlns:p14="http://schemas.microsoft.com/office/powerpoint/2010/main" val="1303430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E32B6-E116-4410-8453-C2550091BA5D}"/>
              </a:ext>
            </a:extLst>
          </p:cNvPr>
          <p:cNvSpPr>
            <a:spLocks noGrp="1"/>
          </p:cNvSpPr>
          <p:nvPr>
            <p:ph type="ctrTitle"/>
          </p:nvPr>
        </p:nvSpPr>
        <p:spPr/>
        <p:txBody>
          <a:bodyPr/>
          <a:lstStyle/>
          <a:p>
            <a:r>
              <a:rPr lang="tr-TR">
                <a:solidFill>
                  <a:srgbClr val="EA6131"/>
                </a:solidFill>
              </a:rPr>
              <a:t>Ö</a:t>
            </a:r>
            <a:r>
              <a:rPr lang="tr-TR"/>
              <a:t>rnek </a:t>
            </a:r>
            <a:r>
              <a:rPr lang="tr-TR">
                <a:solidFill>
                  <a:srgbClr val="EA6131"/>
                </a:solidFill>
              </a:rPr>
              <a:t>D</a:t>
            </a:r>
            <a:r>
              <a:rPr lang="tr-TR"/>
              <a:t>evam...</a:t>
            </a:r>
            <a:endParaRPr lang="tr-TR" dirty="0"/>
          </a:p>
        </p:txBody>
      </p:sp>
    </p:spTree>
    <p:extLst>
      <p:ext uri="{BB962C8B-B14F-4D97-AF65-F5344CB8AC3E}">
        <p14:creationId xmlns:p14="http://schemas.microsoft.com/office/powerpoint/2010/main" val="382191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04B920-63E2-4D18-9FD6-DE505206D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291" y="1220969"/>
            <a:ext cx="5400848" cy="2077910"/>
          </a:xfrm>
        </p:spPr>
      </p:pic>
      <p:sp>
        <p:nvSpPr>
          <p:cNvPr id="2" name="Title 1">
            <a:extLst>
              <a:ext uri="{FF2B5EF4-FFF2-40B4-BE49-F238E27FC236}">
                <a16:creationId xmlns:a16="http://schemas.microsoft.com/office/drawing/2014/main" id="{EB4DBB14-AE43-47FF-9B7E-B98E1A0BC821}"/>
              </a:ext>
            </a:extLst>
          </p:cNvPr>
          <p:cNvSpPr>
            <a:spLocks noGrp="1"/>
          </p:cNvSpPr>
          <p:nvPr>
            <p:ph type="title"/>
          </p:nvPr>
        </p:nvSpPr>
        <p:spPr/>
        <p:txBody>
          <a:bodyPr/>
          <a:lstStyle/>
          <a:p>
            <a:r>
              <a:rPr lang="tr-TR" dirty="0"/>
              <a:t>Birden Fazla Çıkış</a:t>
            </a:r>
          </a:p>
        </p:txBody>
      </p:sp>
      <p:sp>
        <p:nvSpPr>
          <p:cNvPr id="3" name="TextBox 2">
            <a:extLst>
              <a:ext uri="{FF2B5EF4-FFF2-40B4-BE49-F238E27FC236}">
                <a16:creationId xmlns:a16="http://schemas.microsoft.com/office/drawing/2014/main" id="{8364DC41-DCB3-489A-8CE2-80E7C42355C3}"/>
              </a:ext>
            </a:extLst>
          </p:cNvPr>
          <p:cNvSpPr txBox="1"/>
          <p:nvPr/>
        </p:nvSpPr>
        <p:spPr>
          <a:xfrm>
            <a:off x="251520" y="961486"/>
            <a:ext cx="3306739" cy="300082"/>
          </a:xfrm>
          <a:prstGeom prst="rect">
            <a:avLst/>
          </a:prstGeom>
          <a:noFill/>
        </p:spPr>
        <p:txBody>
          <a:bodyPr wrap="none" rtlCol="0">
            <a:spAutoFit/>
          </a:bodyPr>
          <a:lstStyle/>
          <a:p>
            <a:r>
              <a:rPr lang="tr-TR" sz="1350" dirty="0"/>
              <a:t>Tanımlı çıkışlardan yalnızca birinden çıkılacak.</a:t>
            </a:r>
          </a:p>
        </p:txBody>
      </p:sp>
      <p:pic>
        <p:nvPicPr>
          <p:cNvPr id="4" name="Picture 3">
            <a:extLst>
              <a:ext uri="{FF2B5EF4-FFF2-40B4-BE49-F238E27FC236}">
                <a16:creationId xmlns:a16="http://schemas.microsoft.com/office/drawing/2014/main" id="{90D66421-635C-098C-CC45-66776F1BF32A}"/>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421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2D3D2-8CC5-47CF-B2CE-6E527FB850D5}"/>
              </a:ext>
            </a:extLst>
          </p:cNvPr>
          <p:cNvSpPr>
            <a:spLocks noGrp="1"/>
          </p:cNvSpPr>
          <p:nvPr>
            <p:ph idx="1"/>
          </p:nvPr>
        </p:nvSpPr>
        <p:spPr/>
        <p:txBody>
          <a:bodyPr>
            <a:normAutofit/>
          </a:bodyPr>
          <a:lstStyle/>
          <a:p>
            <a:pPr marL="0" indent="0">
              <a:buNone/>
            </a:pPr>
            <a:r>
              <a:rPr lang="tr-TR" dirty="0" err="1"/>
              <a:t>Min</a:t>
            </a:r>
            <a:r>
              <a:rPr lang="tr-TR" dirty="0"/>
              <a:t> Z = 100 x12 + 30 x13 + 20 x23 + 15 x42 + 50 x45 + 10 x34 + 60 x35 </a:t>
            </a:r>
          </a:p>
          <a:p>
            <a:pPr marL="0" indent="0">
              <a:buNone/>
            </a:pPr>
            <a:endParaRPr lang="tr-TR" dirty="0"/>
          </a:p>
          <a:p>
            <a:pPr marL="0" indent="0">
              <a:buNone/>
            </a:pPr>
            <a:r>
              <a:rPr lang="tr-TR" dirty="0"/>
              <a:t>x12 + x13 = 1</a:t>
            </a:r>
          </a:p>
          <a:p>
            <a:pPr marL="0" indent="0">
              <a:buNone/>
            </a:pPr>
            <a:r>
              <a:rPr lang="tr-TR" dirty="0"/>
              <a:t>x13 + x23= x34 + x35</a:t>
            </a:r>
          </a:p>
          <a:p>
            <a:pPr marL="0" indent="0">
              <a:buNone/>
            </a:pPr>
            <a:r>
              <a:rPr lang="tr-TR" dirty="0"/>
              <a:t>x12 + x42 = x23 + y1</a:t>
            </a:r>
          </a:p>
          <a:p>
            <a:pPr marL="0" indent="0">
              <a:buNone/>
            </a:pPr>
            <a:r>
              <a:rPr lang="tr-TR" dirty="0"/>
              <a:t>x42 + x45 + y2 = x34</a:t>
            </a:r>
          </a:p>
          <a:p>
            <a:pPr marL="0" indent="0">
              <a:buNone/>
            </a:pPr>
            <a:r>
              <a:rPr lang="tr-TR" dirty="0"/>
              <a:t>x35 + x45 = y3</a:t>
            </a:r>
          </a:p>
          <a:p>
            <a:pPr marL="0" indent="0">
              <a:buNone/>
            </a:pPr>
            <a:r>
              <a:rPr lang="tr-TR" dirty="0"/>
              <a:t>y1 + y2 + y3 =1</a:t>
            </a:r>
          </a:p>
        </p:txBody>
      </p:sp>
      <p:sp>
        <p:nvSpPr>
          <p:cNvPr id="2" name="Title 1">
            <a:extLst>
              <a:ext uri="{FF2B5EF4-FFF2-40B4-BE49-F238E27FC236}">
                <a16:creationId xmlns:a16="http://schemas.microsoft.com/office/drawing/2014/main" id="{F93F4639-E618-4C58-966D-C348FB9B0178}"/>
              </a:ext>
            </a:extLst>
          </p:cNvPr>
          <p:cNvSpPr>
            <a:spLocks noGrp="1"/>
          </p:cNvSpPr>
          <p:nvPr>
            <p:ph type="title"/>
          </p:nvPr>
        </p:nvSpPr>
        <p:spPr/>
        <p:txBody>
          <a:bodyPr/>
          <a:lstStyle/>
          <a:p>
            <a:r>
              <a:rPr lang="tr-TR" dirty="0"/>
              <a:t>Doğrusal Model</a:t>
            </a:r>
          </a:p>
        </p:txBody>
      </p:sp>
      <p:pic>
        <p:nvPicPr>
          <p:cNvPr id="4" name="Picture 3">
            <a:extLst>
              <a:ext uri="{FF2B5EF4-FFF2-40B4-BE49-F238E27FC236}">
                <a16:creationId xmlns:a16="http://schemas.microsoft.com/office/drawing/2014/main" id="{2610B0D1-1D66-A19F-E6AB-CF1545384739}"/>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4F4D8BB7-BE26-B443-05E6-73D457C58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780928"/>
            <a:ext cx="5400848" cy="2077910"/>
          </a:xfrm>
          <a:prstGeom prst="rect">
            <a:avLst/>
          </a:prstGeom>
        </p:spPr>
      </p:pic>
    </p:spTree>
    <p:extLst>
      <p:ext uri="{BB962C8B-B14F-4D97-AF65-F5344CB8AC3E}">
        <p14:creationId xmlns:p14="http://schemas.microsoft.com/office/powerpoint/2010/main" val="380786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461F36-4C2E-C902-AC68-745F08DD140E}"/>
              </a:ext>
            </a:extLst>
          </p:cNvPr>
          <p:cNvSpPr>
            <a:spLocks noGrp="1"/>
          </p:cNvSpPr>
          <p:nvPr>
            <p:ph idx="1"/>
          </p:nvPr>
        </p:nvSpPr>
        <p:spPr/>
        <p:txBody>
          <a:bodyPr/>
          <a:lstStyle/>
          <a:p>
            <a:r>
              <a:rPr lang="tr-TR">
                <a:effectLst/>
              </a:rPr>
              <a:t>Minimum yayılan ağaç algoritması, bir ağın düğümlerini doğrudan veya dolaylı olarak, bağlantı dallarının en kısa toplam uzunluğunu kullanarak bağlamakla ilgilidir.</a:t>
            </a:r>
          </a:p>
          <a:p>
            <a:endParaRPr lang="tr-TR"/>
          </a:p>
          <a:p>
            <a:pPr>
              <a:buFont typeface="Arial" panose="020B0604020202020204" pitchFamily="34" charset="0"/>
              <a:buChar char="•"/>
            </a:pPr>
            <a:r>
              <a:rPr lang="tr-TR"/>
              <a:t>Prim Algoritması</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r>
              <a:rPr lang="tr-TR"/>
              <a:t>Kruskal Algoritması</a:t>
            </a:r>
          </a:p>
        </p:txBody>
      </p:sp>
      <p:sp>
        <p:nvSpPr>
          <p:cNvPr id="3" name="Title 2">
            <a:extLst>
              <a:ext uri="{FF2B5EF4-FFF2-40B4-BE49-F238E27FC236}">
                <a16:creationId xmlns:a16="http://schemas.microsoft.com/office/drawing/2014/main" id="{CCD10EB0-EE68-9C83-BBBC-D9BF2B8E6E0A}"/>
              </a:ext>
            </a:extLst>
          </p:cNvPr>
          <p:cNvSpPr>
            <a:spLocks noGrp="1"/>
          </p:cNvSpPr>
          <p:nvPr>
            <p:ph type="title"/>
          </p:nvPr>
        </p:nvSpPr>
        <p:spPr/>
        <p:txBody>
          <a:bodyPr/>
          <a:lstStyle/>
          <a:p>
            <a:r>
              <a:rPr lang="tr-TR"/>
              <a:t>Tanım</a:t>
            </a:r>
          </a:p>
        </p:txBody>
      </p:sp>
      <p:pic>
        <p:nvPicPr>
          <p:cNvPr id="5" name="Picture 4">
            <a:extLst>
              <a:ext uri="{FF2B5EF4-FFF2-40B4-BE49-F238E27FC236}">
                <a16:creationId xmlns:a16="http://schemas.microsoft.com/office/drawing/2014/main" id="{83495288-4758-8E54-53F2-E50B72520F4E}"/>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6426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DFD11A-DAAA-21D8-7753-5713622DB3FD}"/>
              </a:ext>
            </a:extLst>
          </p:cNvPr>
          <p:cNvSpPr>
            <a:spLocks noGrp="1"/>
          </p:cNvSpPr>
          <p:nvPr>
            <p:ph type="ctrTitle"/>
          </p:nvPr>
        </p:nvSpPr>
        <p:spPr>
          <a:xfrm>
            <a:off x="564900" y="2276872"/>
            <a:ext cx="8327580" cy="1585337"/>
          </a:xfrm>
        </p:spPr>
        <p:txBody>
          <a:bodyPr/>
          <a:lstStyle/>
          <a:p>
            <a:r>
              <a:rPr lang="tr-TR">
                <a:solidFill>
                  <a:srgbClr val="EA6131"/>
                </a:solidFill>
              </a:rPr>
              <a:t>F</a:t>
            </a:r>
            <a:r>
              <a:rPr lang="tr-TR"/>
              <a:t>arklı B</a:t>
            </a:r>
            <a:r>
              <a:rPr lang="tr-TR">
                <a:solidFill>
                  <a:srgbClr val="EA6131"/>
                </a:solidFill>
              </a:rPr>
              <a:t>i</a:t>
            </a:r>
            <a:r>
              <a:rPr lang="tr-TR"/>
              <a:t>r A</a:t>
            </a:r>
            <a:r>
              <a:rPr lang="tr-TR">
                <a:solidFill>
                  <a:srgbClr val="EA6131"/>
                </a:solidFill>
              </a:rPr>
              <a:t>ğ</a:t>
            </a:r>
            <a:r>
              <a:rPr lang="tr-TR"/>
              <a:t> </a:t>
            </a:r>
            <a:r>
              <a:rPr lang="tr-TR">
                <a:solidFill>
                  <a:srgbClr val="EA6131"/>
                </a:solidFill>
              </a:rPr>
              <a:t>M</a:t>
            </a:r>
            <a:r>
              <a:rPr lang="tr-TR"/>
              <a:t>odeli </a:t>
            </a:r>
            <a:r>
              <a:rPr lang="tr-TR">
                <a:solidFill>
                  <a:srgbClr val="EA6131"/>
                </a:solidFill>
              </a:rPr>
              <a:t>U</a:t>
            </a:r>
            <a:r>
              <a:rPr lang="tr-TR"/>
              <a:t>ygulaması - </a:t>
            </a:r>
            <a:r>
              <a:rPr lang="tr-TR">
                <a:solidFill>
                  <a:srgbClr val="EA6131"/>
                </a:solidFill>
              </a:rPr>
              <a:t>R</a:t>
            </a:r>
            <a:r>
              <a:rPr lang="tr-TR"/>
              <a:t>isk </a:t>
            </a:r>
            <a:r>
              <a:rPr lang="tr-TR">
                <a:solidFill>
                  <a:srgbClr val="EA6131"/>
                </a:solidFill>
              </a:rPr>
              <a:t>E</a:t>
            </a:r>
            <a:r>
              <a:rPr lang="tr-TR"/>
              <a:t>n A</a:t>
            </a:r>
            <a:r>
              <a:rPr lang="tr-TR">
                <a:solidFill>
                  <a:srgbClr val="EA6131"/>
                </a:solidFill>
              </a:rPr>
              <a:t>z</a:t>
            </a:r>
            <a:r>
              <a:rPr lang="tr-TR"/>
              <a:t>lama</a:t>
            </a:r>
          </a:p>
        </p:txBody>
      </p:sp>
    </p:spTree>
    <p:extLst>
      <p:ext uri="{BB962C8B-B14F-4D97-AF65-F5344CB8AC3E}">
        <p14:creationId xmlns:p14="http://schemas.microsoft.com/office/powerpoint/2010/main" val="4057318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A5F47-A29C-2D91-0E81-6F56337B4C20}"/>
              </a:ext>
            </a:extLst>
          </p:cNvPr>
          <p:cNvSpPr>
            <a:spLocks noGrp="1"/>
          </p:cNvSpPr>
          <p:nvPr>
            <p:ph idx="1"/>
          </p:nvPr>
        </p:nvSpPr>
        <p:spPr/>
        <p:txBody>
          <a:bodyPr/>
          <a:lstStyle/>
          <a:p>
            <a:r>
              <a:rPr lang="tr-TR" sz="1800">
                <a:solidFill>
                  <a:srgbClr val="00AF00"/>
                </a:solidFill>
                <a:latin typeface="Courier New" panose="02070309020205020404" pitchFamily="49" charset="0"/>
              </a:rPr>
              <a:t>min = .2^x12 * .9^x13 * .8^x24*.6^x23* .1^x34 * .3^x35*.35^x46*.4^x45*.5^x67*.25^x57;</a:t>
            </a:r>
            <a:endParaRPr lang="en-US" sz="1800">
              <a:solidFill>
                <a:srgbClr val="000000"/>
              </a:solidFill>
              <a:latin typeface="Courier New" panose="02070309020205020404" pitchFamily="49" charset="0"/>
            </a:endParaRP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x12 + x13 =1;</a:t>
            </a:r>
          </a:p>
          <a:p>
            <a:r>
              <a:rPr lang="tr-TR" sz="1800">
                <a:solidFill>
                  <a:srgbClr val="000000"/>
                </a:solidFill>
                <a:latin typeface="Courier New" panose="02070309020205020404" pitchFamily="49" charset="0"/>
              </a:rPr>
              <a:t>x12 =x24 + x23 ;</a:t>
            </a:r>
          </a:p>
          <a:p>
            <a:r>
              <a:rPr lang="tr-TR" sz="1800">
                <a:solidFill>
                  <a:srgbClr val="000000"/>
                </a:solidFill>
                <a:latin typeface="Courier New" panose="02070309020205020404" pitchFamily="49" charset="0"/>
              </a:rPr>
              <a:t>x23 + x13 =x34 + x35 ;</a:t>
            </a:r>
          </a:p>
          <a:p>
            <a:r>
              <a:rPr lang="tr-TR" sz="1800">
                <a:solidFill>
                  <a:srgbClr val="000000"/>
                </a:solidFill>
                <a:latin typeface="Courier New" panose="02070309020205020404" pitchFamily="49" charset="0"/>
              </a:rPr>
              <a:t>x24 + x34 = x45 + x46;</a:t>
            </a:r>
          </a:p>
          <a:p>
            <a:r>
              <a:rPr lang="tr-TR" sz="1800">
                <a:solidFill>
                  <a:srgbClr val="000000"/>
                </a:solidFill>
                <a:latin typeface="Courier New" panose="02070309020205020404" pitchFamily="49" charset="0"/>
              </a:rPr>
              <a:t>x45 + x35 =x57;</a:t>
            </a:r>
          </a:p>
          <a:p>
            <a:r>
              <a:rPr lang="tr-TR" sz="1800">
                <a:solidFill>
                  <a:srgbClr val="000000"/>
                </a:solidFill>
                <a:latin typeface="Courier New" panose="02070309020205020404" pitchFamily="49" charset="0"/>
              </a:rPr>
              <a:t>x46 = x67 ;</a:t>
            </a:r>
          </a:p>
          <a:p>
            <a:r>
              <a:rPr lang="tr-TR" sz="1800">
                <a:solidFill>
                  <a:srgbClr val="000000"/>
                </a:solidFill>
                <a:latin typeface="Courier New" panose="02070309020205020404" pitchFamily="49" charset="0"/>
              </a:rPr>
              <a:t>x67+ x57=1;</a:t>
            </a:r>
            <a:endParaRPr lang="en-US" sz="1800">
              <a:solidFill>
                <a:srgbClr val="000000"/>
              </a:solidFill>
              <a:latin typeface="Courier New" panose="02070309020205020404" pitchFamily="49" charset="0"/>
            </a:endParaRPr>
          </a:p>
          <a:p>
            <a:endParaRPr lang="tr-TR"/>
          </a:p>
          <a:p>
            <a:endParaRPr lang="tr-TR"/>
          </a:p>
          <a:p>
            <a:r>
              <a:rPr lang="tr-TR" sz="1600">
                <a:solidFill>
                  <a:srgbClr val="0000FF"/>
                </a:solidFill>
                <a:latin typeface="Courier New" panose="02070309020205020404" pitchFamily="49" charset="0"/>
              </a:rPr>
              <a:t>min</a:t>
            </a:r>
            <a:r>
              <a:rPr lang="tr-TR" sz="1600">
                <a:solidFill>
                  <a:srgbClr val="000000"/>
                </a:solidFill>
                <a:latin typeface="Courier New" panose="02070309020205020404" pitchFamily="49" charset="0"/>
              </a:rPr>
              <a:t>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(.2)*x12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(.9)*x13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(.8)*x24+</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(.6)*x23+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(.1)*x34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(.3)*x35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(.35)*x46+</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(.4)*x45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(.5)*x67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(.25)*x57;</a:t>
            </a:r>
            <a:endParaRPr lang="en-US" sz="1600">
              <a:solidFill>
                <a:srgbClr val="000000"/>
              </a:solidFill>
              <a:latin typeface="Courier New" panose="02070309020205020404" pitchFamily="49" charset="0"/>
            </a:endParaRPr>
          </a:p>
          <a:p>
            <a:endParaRPr lang="tr-TR"/>
          </a:p>
        </p:txBody>
      </p:sp>
      <p:sp>
        <p:nvSpPr>
          <p:cNvPr id="3" name="Title 2">
            <a:extLst>
              <a:ext uri="{FF2B5EF4-FFF2-40B4-BE49-F238E27FC236}">
                <a16:creationId xmlns:a16="http://schemas.microsoft.com/office/drawing/2014/main" id="{4EF45B92-6601-9B9B-ACE5-E75C5AB9F8EC}"/>
              </a:ext>
            </a:extLst>
          </p:cNvPr>
          <p:cNvSpPr>
            <a:spLocks noGrp="1"/>
          </p:cNvSpPr>
          <p:nvPr>
            <p:ph type="title"/>
          </p:nvPr>
        </p:nvSpPr>
        <p:spPr/>
        <p:txBody>
          <a:bodyPr/>
          <a:lstStyle/>
          <a:p>
            <a:endParaRPr lang="tr-TR"/>
          </a:p>
        </p:txBody>
      </p:sp>
      <p:sp>
        <p:nvSpPr>
          <p:cNvPr id="4" name="Oval 3">
            <a:extLst>
              <a:ext uri="{FF2B5EF4-FFF2-40B4-BE49-F238E27FC236}">
                <a16:creationId xmlns:a16="http://schemas.microsoft.com/office/drawing/2014/main" id="{8274F743-4028-6B9E-7506-DB25A18F0F5B}"/>
              </a:ext>
            </a:extLst>
          </p:cNvPr>
          <p:cNvSpPr/>
          <p:nvPr/>
        </p:nvSpPr>
        <p:spPr>
          <a:xfrm>
            <a:off x="3526886" y="40391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1</a:t>
            </a:r>
          </a:p>
        </p:txBody>
      </p:sp>
      <p:sp>
        <p:nvSpPr>
          <p:cNvPr id="5" name="Oval 4">
            <a:extLst>
              <a:ext uri="{FF2B5EF4-FFF2-40B4-BE49-F238E27FC236}">
                <a16:creationId xmlns:a16="http://schemas.microsoft.com/office/drawing/2014/main" id="{A4BE8A2E-1356-7BE8-6728-66B97A2DABF0}"/>
              </a:ext>
            </a:extLst>
          </p:cNvPr>
          <p:cNvSpPr/>
          <p:nvPr/>
        </p:nvSpPr>
        <p:spPr>
          <a:xfrm>
            <a:off x="4342226" y="35438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2</a:t>
            </a:r>
          </a:p>
        </p:txBody>
      </p:sp>
      <p:sp>
        <p:nvSpPr>
          <p:cNvPr id="6" name="Oval 5">
            <a:extLst>
              <a:ext uri="{FF2B5EF4-FFF2-40B4-BE49-F238E27FC236}">
                <a16:creationId xmlns:a16="http://schemas.microsoft.com/office/drawing/2014/main" id="{FDD57300-B055-E021-631B-A570AC9E5AA4}"/>
              </a:ext>
            </a:extLst>
          </p:cNvPr>
          <p:cNvSpPr/>
          <p:nvPr/>
        </p:nvSpPr>
        <p:spPr>
          <a:xfrm>
            <a:off x="5418811" y="437438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3</a:t>
            </a:r>
          </a:p>
        </p:txBody>
      </p:sp>
      <p:sp>
        <p:nvSpPr>
          <p:cNvPr id="7" name="Oval 6">
            <a:extLst>
              <a:ext uri="{FF2B5EF4-FFF2-40B4-BE49-F238E27FC236}">
                <a16:creationId xmlns:a16="http://schemas.microsoft.com/office/drawing/2014/main" id="{E4CD9AE5-C363-A741-FCEF-74EAE430F12A}"/>
              </a:ext>
            </a:extLst>
          </p:cNvPr>
          <p:cNvSpPr/>
          <p:nvPr/>
        </p:nvSpPr>
        <p:spPr>
          <a:xfrm>
            <a:off x="5385285" y="3374019"/>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4</a:t>
            </a:r>
          </a:p>
        </p:txBody>
      </p:sp>
      <p:sp>
        <p:nvSpPr>
          <p:cNvPr id="8" name="Oval 7">
            <a:extLst>
              <a:ext uri="{FF2B5EF4-FFF2-40B4-BE49-F238E27FC236}">
                <a16:creationId xmlns:a16="http://schemas.microsoft.com/office/drawing/2014/main" id="{18242994-F88F-9942-BFC9-7825F1CE7048}"/>
              </a:ext>
            </a:extLst>
          </p:cNvPr>
          <p:cNvSpPr/>
          <p:nvPr/>
        </p:nvSpPr>
        <p:spPr>
          <a:xfrm>
            <a:off x="6492590" y="4212457"/>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5</a:t>
            </a:r>
          </a:p>
        </p:txBody>
      </p:sp>
      <p:sp>
        <p:nvSpPr>
          <p:cNvPr id="9" name="Oval 8">
            <a:extLst>
              <a:ext uri="{FF2B5EF4-FFF2-40B4-BE49-F238E27FC236}">
                <a16:creationId xmlns:a16="http://schemas.microsoft.com/office/drawing/2014/main" id="{8BD6EA4F-8807-1031-8309-ED686999CC64}"/>
              </a:ext>
            </a:extLst>
          </p:cNvPr>
          <p:cNvSpPr/>
          <p:nvPr/>
        </p:nvSpPr>
        <p:spPr>
          <a:xfrm>
            <a:off x="6804248" y="335699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6</a:t>
            </a:r>
          </a:p>
        </p:txBody>
      </p:sp>
      <p:sp>
        <p:nvSpPr>
          <p:cNvPr id="10" name="Oval 9">
            <a:extLst>
              <a:ext uri="{FF2B5EF4-FFF2-40B4-BE49-F238E27FC236}">
                <a16:creationId xmlns:a16="http://schemas.microsoft.com/office/drawing/2014/main" id="{02CC2FBB-2E90-7396-C22C-10803B09B104}"/>
              </a:ext>
            </a:extLst>
          </p:cNvPr>
          <p:cNvSpPr/>
          <p:nvPr/>
        </p:nvSpPr>
        <p:spPr>
          <a:xfrm>
            <a:off x="7893148" y="38105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7</a:t>
            </a:r>
          </a:p>
        </p:txBody>
      </p:sp>
      <p:cxnSp>
        <p:nvCxnSpPr>
          <p:cNvPr id="11" name="Düz Ok Bağlayıcısı 11">
            <a:extLst>
              <a:ext uri="{FF2B5EF4-FFF2-40B4-BE49-F238E27FC236}">
                <a16:creationId xmlns:a16="http://schemas.microsoft.com/office/drawing/2014/main" id="{9A539B4F-B36C-0CF3-DE0B-C65FFDDF5786}"/>
              </a:ext>
            </a:extLst>
          </p:cNvPr>
          <p:cNvCxnSpPr>
            <a:stCxn id="4" idx="7"/>
            <a:endCxn id="5" idx="3"/>
          </p:cNvCxnSpPr>
          <p:nvPr/>
        </p:nvCxnSpPr>
        <p:spPr>
          <a:xfrm flipV="1">
            <a:off x="3832578" y="3820225"/>
            <a:ext cx="562097" cy="266304"/>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2">
            <a:extLst>
              <a:ext uri="{FF2B5EF4-FFF2-40B4-BE49-F238E27FC236}">
                <a16:creationId xmlns:a16="http://schemas.microsoft.com/office/drawing/2014/main" id="{3935E8DB-7106-8019-CDF9-8341BA1D35AD}"/>
              </a:ext>
            </a:extLst>
          </p:cNvPr>
          <p:cNvCxnSpPr>
            <a:stCxn id="4" idx="5"/>
            <a:endCxn id="6" idx="2"/>
          </p:cNvCxnSpPr>
          <p:nvPr/>
        </p:nvCxnSpPr>
        <p:spPr>
          <a:xfrm>
            <a:off x="3832578" y="4315525"/>
            <a:ext cx="1586233" cy="220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3">
            <a:extLst>
              <a:ext uri="{FF2B5EF4-FFF2-40B4-BE49-F238E27FC236}">
                <a16:creationId xmlns:a16="http://schemas.microsoft.com/office/drawing/2014/main" id="{5DA16BEE-69B1-B97D-0751-2FD14F598959}"/>
              </a:ext>
            </a:extLst>
          </p:cNvPr>
          <p:cNvCxnSpPr>
            <a:stCxn id="5" idx="6"/>
            <a:endCxn id="7" idx="2"/>
          </p:cNvCxnSpPr>
          <p:nvPr/>
        </p:nvCxnSpPr>
        <p:spPr>
          <a:xfrm flipV="1">
            <a:off x="4700366" y="3535943"/>
            <a:ext cx="684919" cy="169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4">
            <a:extLst>
              <a:ext uri="{FF2B5EF4-FFF2-40B4-BE49-F238E27FC236}">
                <a16:creationId xmlns:a16="http://schemas.microsoft.com/office/drawing/2014/main" id="{16F03BB0-7BBC-EB67-26DC-164B21CC4E4B}"/>
              </a:ext>
            </a:extLst>
          </p:cNvPr>
          <p:cNvCxnSpPr>
            <a:stCxn id="5" idx="5"/>
          </p:cNvCxnSpPr>
          <p:nvPr/>
        </p:nvCxnSpPr>
        <p:spPr>
          <a:xfrm>
            <a:off x="4647918" y="3820225"/>
            <a:ext cx="696719" cy="709415"/>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5">
            <a:extLst>
              <a:ext uri="{FF2B5EF4-FFF2-40B4-BE49-F238E27FC236}">
                <a16:creationId xmlns:a16="http://schemas.microsoft.com/office/drawing/2014/main" id="{93E066AA-9B82-2036-DACA-C8E8D3D53CAB}"/>
              </a:ext>
            </a:extLst>
          </p:cNvPr>
          <p:cNvCxnSpPr>
            <a:cxnSpLocks/>
            <a:stCxn id="6" idx="0"/>
            <a:endCxn id="7" idx="4"/>
          </p:cNvCxnSpPr>
          <p:nvPr/>
        </p:nvCxnSpPr>
        <p:spPr>
          <a:xfrm flipH="1" flipV="1">
            <a:off x="5564355" y="3697868"/>
            <a:ext cx="33526" cy="676514"/>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6">
            <a:extLst>
              <a:ext uri="{FF2B5EF4-FFF2-40B4-BE49-F238E27FC236}">
                <a16:creationId xmlns:a16="http://schemas.microsoft.com/office/drawing/2014/main" id="{4D671DF9-5B93-94D2-92B6-2B270EBA16E4}"/>
              </a:ext>
            </a:extLst>
          </p:cNvPr>
          <p:cNvCxnSpPr>
            <a:stCxn id="7" idx="6"/>
            <a:endCxn id="9" idx="2"/>
          </p:cNvCxnSpPr>
          <p:nvPr/>
        </p:nvCxnSpPr>
        <p:spPr>
          <a:xfrm flipV="1">
            <a:off x="5743425" y="3518917"/>
            <a:ext cx="1060823" cy="1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7">
            <a:extLst>
              <a:ext uri="{FF2B5EF4-FFF2-40B4-BE49-F238E27FC236}">
                <a16:creationId xmlns:a16="http://schemas.microsoft.com/office/drawing/2014/main" id="{09BEBBAB-2C45-531E-2E0C-1B0DA5ACF1D7}"/>
              </a:ext>
            </a:extLst>
          </p:cNvPr>
          <p:cNvCxnSpPr>
            <a:stCxn id="7" idx="6"/>
            <a:endCxn id="8" idx="1"/>
          </p:cNvCxnSpPr>
          <p:nvPr/>
        </p:nvCxnSpPr>
        <p:spPr>
          <a:xfrm>
            <a:off x="5743425" y="3535943"/>
            <a:ext cx="801614" cy="723941"/>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8">
            <a:extLst>
              <a:ext uri="{FF2B5EF4-FFF2-40B4-BE49-F238E27FC236}">
                <a16:creationId xmlns:a16="http://schemas.microsoft.com/office/drawing/2014/main" id="{094631A3-A9C8-DD69-37EB-0AFD5F543893}"/>
              </a:ext>
            </a:extLst>
          </p:cNvPr>
          <p:cNvCxnSpPr>
            <a:cxnSpLocks/>
            <a:stCxn id="6" idx="6"/>
            <a:endCxn id="8" idx="2"/>
          </p:cNvCxnSpPr>
          <p:nvPr/>
        </p:nvCxnSpPr>
        <p:spPr>
          <a:xfrm flipV="1">
            <a:off x="5776950" y="4374382"/>
            <a:ext cx="715640"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9">
            <a:extLst>
              <a:ext uri="{FF2B5EF4-FFF2-40B4-BE49-F238E27FC236}">
                <a16:creationId xmlns:a16="http://schemas.microsoft.com/office/drawing/2014/main" id="{54CDAD2E-E596-5DAA-1D5B-D027073E4A77}"/>
              </a:ext>
            </a:extLst>
          </p:cNvPr>
          <p:cNvCxnSpPr>
            <a:stCxn id="8" idx="6"/>
            <a:endCxn id="10" idx="2"/>
          </p:cNvCxnSpPr>
          <p:nvPr/>
        </p:nvCxnSpPr>
        <p:spPr>
          <a:xfrm flipV="1">
            <a:off x="6850730" y="3972427"/>
            <a:ext cx="1042418" cy="401955"/>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20">
            <a:extLst>
              <a:ext uri="{FF2B5EF4-FFF2-40B4-BE49-F238E27FC236}">
                <a16:creationId xmlns:a16="http://schemas.microsoft.com/office/drawing/2014/main" id="{CFCD1FFF-0561-5A9E-3FEA-BD11FF982465}"/>
              </a:ext>
            </a:extLst>
          </p:cNvPr>
          <p:cNvCxnSpPr>
            <a:stCxn id="9" idx="6"/>
            <a:endCxn id="10" idx="2"/>
          </p:cNvCxnSpPr>
          <p:nvPr/>
        </p:nvCxnSpPr>
        <p:spPr>
          <a:xfrm>
            <a:off x="7162388" y="3518917"/>
            <a:ext cx="730760" cy="45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Metin kutusu 21">
            <a:extLst>
              <a:ext uri="{FF2B5EF4-FFF2-40B4-BE49-F238E27FC236}">
                <a16:creationId xmlns:a16="http://schemas.microsoft.com/office/drawing/2014/main" id="{DBC154BB-529E-18EF-7CF7-79975DA39414}"/>
              </a:ext>
            </a:extLst>
          </p:cNvPr>
          <p:cNvSpPr txBox="1"/>
          <p:nvPr/>
        </p:nvSpPr>
        <p:spPr>
          <a:xfrm>
            <a:off x="3913912" y="3718408"/>
            <a:ext cx="314510" cy="300082"/>
          </a:xfrm>
          <a:prstGeom prst="rect">
            <a:avLst/>
          </a:prstGeom>
          <a:noFill/>
        </p:spPr>
        <p:txBody>
          <a:bodyPr wrap="none" rtlCol="0">
            <a:spAutoFit/>
          </a:bodyPr>
          <a:lstStyle/>
          <a:p>
            <a:r>
              <a:rPr lang="tr-TR" sz="1350" dirty="0"/>
              <a:t>.2</a:t>
            </a:r>
          </a:p>
        </p:txBody>
      </p:sp>
      <p:sp>
        <p:nvSpPr>
          <p:cNvPr id="22" name="Metin kutusu 22">
            <a:extLst>
              <a:ext uri="{FF2B5EF4-FFF2-40B4-BE49-F238E27FC236}">
                <a16:creationId xmlns:a16="http://schemas.microsoft.com/office/drawing/2014/main" id="{FE7EE659-C213-BD72-B71A-6ACEE882523B}"/>
              </a:ext>
            </a:extLst>
          </p:cNvPr>
          <p:cNvSpPr txBox="1"/>
          <p:nvPr/>
        </p:nvSpPr>
        <p:spPr>
          <a:xfrm>
            <a:off x="4365148" y="4157510"/>
            <a:ext cx="314510" cy="300082"/>
          </a:xfrm>
          <a:prstGeom prst="rect">
            <a:avLst/>
          </a:prstGeom>
          <a:noFill/>
        </p:spPr>
        <p:txBody>
          <a:bodyPr wrap="none" rtlCol="0">
            <a:spAutoFit/>
          </a:bodyPr>
          <a:lstStyle/>
          <a:p>
            <a:r>
              <a:rPr lang="tr-TR" sz="1350" dirty="0"/>
              <a:t>.9</a:t>
            </a:r>
          </a:p>
        </p:txBody>
      </p:sp>
      <p:sp>
        <p:nvSpPr>
          <p:cNvPr id="23" name="Metin kutusu 23">
            <a:extLst>
              <a:ext uri="{FF2B5EF4-FFF2-40B4-BE49-F238E27FC236}">
                <a16:creationId xmlns:a16="http://schemas.microsoft.com/office/drawing/2014/main" id="{D90C1DE5-F320-10D2-CB88-113B565DCDDF}"/>
              </a:ext>
            </a:extLst>
          </p:cNvPr>
          <p:cNvSpPr txBox="1"/>
          <p:nvPr/>
        </p:nvSpPr>
        <p:spPr>
          <a:xfrm>
            <a:off x="4901440" y="3362351"/>
            <a:ext cx="314510" cy="300082"/>
          </a:xfrm>
          <a:prstGeom prst="rect">
            <a:avLst/>
          </a:prstGeom>
          <a:noFill/>
        </p:spPr>
        <p:txBody>
          <a:bodyPr wrap="none" rtlCol="0">
            <a:spAutoFit/>
          </a:bodyPr>
          <a:lstStyle/>
          <a:p>
            <a:r>
              <a:rPr lang="tr-TR" sz="1350" dirty="0"/>
              <a:t>.8</a:t>
            </a:r>
          </a:p>
        </p:txBody>
      </p:sp>
      <p:sp>
        <p:nvSpPr>
          <p:cNvPr id="24" name="Metin kutusu 24">
            <a:extLst>
              <a:ext uri="{FF2B5EF4-FFF2-40B4-BE49-F238E27FC236}">
                <a16:creationId xmlns:a16="http://schemas.microsoft.com/office/drawing/2014/main" id="{168F5F30-F4B7-B9EA-35D6-FE9734E02136}"/>
              </a:ext>
            </a:extLst>
          </p:cNvPr>
          <p:cNvSpPr txBox="1"/>
          <p:nvPr/>
        </p:nvSpPr>
        <p:spPr>
          <a:xfrm>
            <a:off x="4953891" y="3972149"/>
            <a:ext cx="314510" cy="300082"/>
          </a:xfrm>
          <a:prstGeom prst="rect">
            <a:avLst/>
          </a:prstGeom>
          <a:noFill/>
        </p:spPr>
        <p:txBody>
          <a:bodyPr wrap="none" rtlCol="0">
            <a:spAutoFit/>
          </a:bodyPr>
          <a:lstStyle/>
          <a:p>
            <a:r>
              <a:rPr lang="tr-TR" sz="1350" dirty="0"/>
              <a:t>.6</a:t>
            </a:r>
          </a:p>
        </p:txBody>
      </p:sp>
      <p:sp>
        <p:nvSpPr>
          <p:cNvPr id="25" name="Metin kutusu 25">
            <a:extLst>
              <a:ext uri="{FF2B5EF4-FFF2-40B4-BE49-F238E27FC236}">
                <a16:creationId xmlns:a16="http://schemas.microsoft.com/office/drawing/2014/main" id="{4263C58C-B961-D159-4204-98102150D5DF}"/>
              </a:ext>
            </a:extLst>
          </p:cNvPr>
          <p:cNvSpPr txBox="1"/>
          <p:nvPr/>
        </p:nvSpPr>
        <p:spPr>
          <a:xfrm>
            <a:off x="5518665" y="3901634"/>
            <a:ext cx="314510" cy="300082"/>
          </a:xfrm>
          <a:prstGeom prst="rect">
            <a:avLst/>
          </a:prstGeom>
          <a:noFill/>
        </p:spPr>
        <p:txBody>
          <a:bodyPr wrap="none" rtlCol="0">
            <a:spAutoFit/>
          </a:bodyPr>
          <a:lstStyle/>
          <a:p>
            <a:r>
              <a:rPr lang="tr-TR" sz="1350" dirty="0"/>
              <a:t>.1</a:t>
            </a:r>
          </a:p>
        </p:txBody>
      </p:sp>
      <p:sp>
        <p:nvSpPr>
          <p:cNvPr id="26" name="Metin kutusu 26">
            <a:extLst>
              <a:ext uri="{FF2B5EF4-FFF2-40B4-BE49-F238E27FC236}">
                <a16:creationId xmlns:a16="http://schemas.microsoft.com/office/drawing/2014/main" id="{16553AAE-0D72-1E9A-F9A2-02FAFEAA5048}"/>
              </a:ext>
            </a:extLst>
          </p:cNvPr>
          <p:cNvSpPr txBox="1"/>
          <p:nvPr/>
        </p:nvSpPr>
        <p:spPr>
          <a:xfrm>
            <a:off x="6056156" y="4235882"/>
            <a:ext cx="314510" cy="300082"/>
          </a:xfrm>
          <a:prstGeom prst="rect">
            <a:avLst/>
          </a:prstGeom>
          <a:noFill/>
        </p:spPr>
        <p:txBody>
          <a:bodyPr wrap="none" rtlCol="0">
            <a:spAutoFit/>
          </a:bodyPr>
          <a:lstStyle/>
          <a:p>
            <a:r>
              <a:rPr lang="tr-TR" sz="1350" dirty="0"/>
              <a:t>.3</a:t>
            </a:r>
          </a:p>
        </p:txBody>
      </p:sp>
      <p:sp>
        <p:nvSpPr>
          <p:cNvPr id="27" name="Metin kutusu 27">
            <a:extLst>
              <a:ext uri="{FF2B5EF4-FFF2-40B4-BE49-F238E27FC236}">
                <a16:creationId xmlns:a16="http://schemas.microsoft.com/office/drawing/2014/main" id="{E339CBC4-915B-51EA-AE76-404C0756B3FE}"/>
              </a:ext>
            </a:extLst>
          </p:cNvPr>
          <p:cNvSpPr txBox="1"/>
          <p:nvPr/>
        </p:nvSpPr>
        <p:spPr>
          <a:xfrm>
            <a:off x="6060276" y="3680842"/>
            <a:ext cx="314510" cy="300082"/>
          </a:xfrm>
          <a:prstGeom prst="rect">
            <a:avLst/>
          </a:prstGeom>
          <a:noFill/>
        </p:spPr>
        <p:txBody>
          <a:bodyPr wrap="none" rtlCol="0">
            <a:spAutoFit/>
          </a:bodyPr>
          <a:lstStyle/>
          <a:p>
            <a:r>
              <a:rPr lang="tr-TR" sz="1350" dirty="0"/>
              <a:t>.4</a:t>
            </a:r>
          </a:p>
        </p:txBody>
      </p:sp>
      <p:sp>
        <p:nvSpPr>
          <p:cNvPr id="28" name="Metin kutusu 28">
            <a:extLst>
              <a:ext uri="{FF2B5EF4-FFF2-40B4-BE49-F238E27FC236}">
                <a16:creationId xmlns:a16="http://schemas.microsoft.com/office/drawing/2014/main" id="{8CBB1C21-F675-AC32-3674-CE76A351F51E}"/>
              </a:ext>
            </a:extLst>
          </p:cNvPr>
          <p:cNvSpPr txBox="1"/>
          <p:nvPr/>
        </p:nvSpPr>
        <p:spPr>
          <a:xfrm>
            <a:off x="6197541" y="3299376"/>
            <a:ext cx="402674" cy="300082"/>
          </a:xfrm>
          <a:prstGeom prst="rect">
            <a:avLst/>
          </a:prstGeom>
          <a:noFill/>
        </p:spPr>
        <p:txBody>
          <a:bodyPr wrap="none" rtlCol="0">
            <a:spAutoFit/>
          </a:bodyPr>
          <a:lstStyle/>
          <a:p>
            <a:r>
              <a:rPr lang="tr-TR" sz="1350" dirty="0"/>
              <a:t>.35</a:t>
            </a:r>
          </a:p>
        </p:txBody>
      </p:sp>
      <p:sp>
        <p:nvSpPr>
          <p:cNvPr id="29" name="Metin kutusu 29">
            <a:extLst>
              <a:ext uri="{FF2B5EF4-FFF2-40B4-BE49-F238E27FC236}">
                <a16:creationId xmlns:a16="http://schemas.microsoft.com/office/drawing/2014/main" id="{2F3693B8-FE12-35B0-76E6-BAD2C50F23A7}"/>
              </a:ext>
            </a:extLst>
          </p:cNvPr>
          <p:cNvSpPr txBox="1"/>
          <p:nvPr/>
        </p:nvSpPr>
        <p:spPr>
          <a:xfrm>
            <a:off x="7421598" y="3543802"/>
            <a:ext cx="471550" cy="300082"/>
          </a:xfrm>
          <a:prstGeom prst="rect">
            <a:avLst/>
          </a:prstGeom>
          <a:noFill/>
        </p:spPr>
        <p:txBody>
          <a:bodyPr wrap="square" rtlCol="0">
            <a:spAutoFit/>
          </a:bodyPr>
          <a:lstStyle/>
          <a:p>
            <a:r>
              <a:rPr lang="tr-TR" sz="1350" dirty="0"/>
              <a:t>.5</a:t>
            </a:r>
          </a:p>
        </p:txBody>
      </p:sp>
      <p:sp>
        <p:nvSpPr>
          <p:cNvPr id="30" name="Metin kutusu 30">
            <a:extLst>
              <a:ext uri="{FF2B5EF4-FFF2-40B4-BE49-F238E27FC236}">
                <a16:creationId xmlns:a16="http://schemas.microsoft.com/office/drawing/2014/main" id="{864FD01B-4F85-F8F7-B5A0-E00C6899E7CF}"/>
              </a:ext>
            </a:extLst>
          </p:cNvPr>
          <p:cNvSpPr txBox="1"/>
          <p:nvPr/>
        </p:nvSpPr>
        <p:spPr>
          <a:xfrm>
            <a:off x="7162388" y="4134352"/>
            <a:ext cx="402674" cy="300082"/>
          </a:xfrm>
          <a:prstGeom prst="rect">
            <a:avLst/>
          </a:prstGeom>
          <a:noFill/>
        </p:spPr>
        <p:txBody>
          <a:bodyPr wrap="none" rtlCol="0">
            <a:spAutoFit/>
          </a:bodyPr>
          <a:lstStyle/>
          <a:p>
            <a:r>
              <a:rPr lang="tr-TR" sz="1350" dirty="0"/>
              <a:t>.25</a:t>
            </a:r>
          </a:p>
        </p:txBody>
      </p:sp>
    </p:spTree>
    <p:extLst>
      <p:ext uri="{BB962C8B-B14F-4D97-AF65-F5344CB8AC3E}">
        <p14:creationId xmlns:p14="http://schemas.microsoft.com/office/powerpoint/2010/main" val="26215950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6871E-5CBD-9844-157A-FE42006822DD}"/>
              </a:ext>
            </a:extLst>
          </p:cNvPr>
          <p:cNvSpPr>
            <a:spLocks noGrp="1"/>
          </p:cNvSpPr>
          <p:nvPr>
            <p:ph type="ctrTitle"/>
          </p:nvPr>
        </p:nvSpPr>
        <p:spPr/>
        <p:txBody>
          <a:bodyPr/>
          <a:lstStyle/>
          <a:p>
            <a:r>
              <a:rPr lang="tr-TR">
                <a:solidFill>
                  <a:srgbClr val="EA6131"/>
                </a:solidFill>
              </a:rPr>
              <a:t>P</a:t>
            </a:r>
            <a:r>
              <a:rPr lang="tr-TR"/>
              <a:t>rim Al</a:t>
            </a:r>
            <a:r>
              <a:rPr lang="tr-TR">
                <a:solidFill>
                  <a:srgbClr val="EA6131"/>
                </a:solidFill>
              </a:rPr>
              <a:t>g</a:t>
            </a:r>
            <a:r>
              <a:rPr lang="tr-TR"/>
              <a:t>oritması</a:t>
            </a:r>
          </a:p>
        </p:txBody>
      </p:sp>
    </p:spTree>
    <p:extLst>
      <p:ext uri="{BB962C8B-B14F-4D97-AF65-F5344CB8AC3E}">
        <p14:creationId xmlns:p14="http://schemas.microsoft.com/office/powerpoint/2010/main" val="129508643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19124</TotalTime>
  <Words>4236</Words>
  <Application>Microsoft Office PowerPoint</Application>
  <PresentationFormat>On-screen Show (4:3)</PresentationFormat>
  <Paragraphs>1584</Paragraphs>
  <Slides>82</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Courier New</vt:lpstr>
      <vt:lpstr>맑은 고딕</vt:lpstr>
      <vt:lpstr>Calibri Light</vt:lpstr>
      <vt:lpstr>Cambria Math</vt:lpstr>
      <vt:lpstr>Arial</vt:lpstr>
      <vt:lpstr>굴림체</vt:lpstr>
      <vt:lpstr>Lucida Handwriting</vt:lpstr>
      <vt:lpstr>Times New Roman</vt:lpstr>
      <vt:lpstr>Calibri</vt:lpstr>
      <vt:lpstr>Office 테마</vt:lpstr>
      <vt:lpstr>Ağ ve Akış Problemleri</vt:lpstr>
      <vt:lpstr>PowerPoint Presentation</vt:lpstr>
      <vt:lpstr>PowerPoint Presentation</vt:lpstr>
      <vt:lpstr>Ağ Kavramları</vt:lpstr>
      <vt:lpstr>Ağ Kavramları</vt:lpstr>
      <vt:lpstr>Yapay Faaliyet</vt:lpstr>
      <vt:lpstr>Minimum Yayılan Ağaç</vt:lpstr>
      <vt:lpstr>Tanım</vt:lpstr>
      <vt:lpstr>Prim Algoritması</vt:lpstr>
      <vt:lpstr>Prim Algoritması</vt:lpstr>
      <vt:lpstr>Prim Algoritması: Örnek</vt:lpstr>
      <vt:lpstr>Prim Algoritması: Örnek</vt:lpstr>
      <vt:lpstr>Prim Algoritması: Örnek</vt:lpstr>
      <vt:lpstr>Prim Algoritması: Örnek</vt:lpstr>
      <vt:lpstr>Prim Algoritması: Örnek</vt:lpstr>
      <vt:lpstr>Prim Algoritması: Örnek</vt:lpstr>
      <vt:lpstr>Prim Algoritması: Örnek</vt:lpstr>
      <vt:lpstr>Kruskal Algoritması</vt:lpstr>
      <vt:lpstr>Kruskal Algoritması</vt:lpstr>
      <vt:lpstr>Kruskal Algoritması: Örnek</vt:lpstr>
      <vt:lpstr>Maksimum Akış Problemleri</vt:lpstr>
      <vt:lpstr>Artık Akış Algoritması</vt:lpstr>
      <vt:lpstr>Kesme Kavramı</vt:lpstr>
      <vt:lpstr>Kesme Kavramı</vt:lpstr>
      <vt:lpstr>Kesme Kavramı</vt:lpstr>
      <vt:lpstr>Maksimum Akış Problemleri</vt:lpstr>
      <vt:lpstr>Artık Akış Hesaplama</vt:lpstr>
      <vt:lpstr>Hesaplama adımları</vt:lpstr>
      <vt:lpstr>Hesaplama adımları</vt:lpstr>
      <vt:lpstr>Hesaplama adımları</vt:lpstr>
      <vt:lpstr>Hesaplama adımları::Algoritma sonlanması</vt:lpstr>
      <vt:lpstr>Maksimum Akış Problemleri DP  Modelleri</vt:lpstr>
      <vt:lpstr>Maksimum Akış Problemleri DP Modeli</vt:lpstr>
      <vt:lpstr>Linear model of a maxflow network</vt:lpstr>
      <vt:lpstr>Multi-source and Multi-Sink Case</vt:lpstr>
      <vt:lpstr>PowerPoint Presentation</vt:lpstr>
      <vt:lpstr>Yönlendirmesiz Yollar</vt:lpstr>
      <vt:lpstr>Özellikleri</vt:lpstr>
      <vt:lpstr>PowerPoint Presentation</vt:lpstr>
      <vt:lpstr>Örnek Durum</vt:lpstr>
      <vt:lpstr>Doğrusal Olmayan Model</vt:lpstr>
      <vt:lpstr>Doğrusal Olmayan Model</vt:lpstr>
      <vt:lpstr>Modelin Doğrusallaştırılması</vt:lpstr>
      <vt:lpstr>PowerPoint Presentation</vt:lpstr>
      <vt:lpstr>Modelin Doğrusallaştırılması</vt:lpstr>
      <vt:lpstr>En Kısa Yol Ağları ve Kritik Yol </vt:lpstr>
      <vt:lpstr>Tanım</vt:lpstr>
      <vt:lpstr>Dijkistra Algoritması</vt:lpstr>
      <vt:lpstr>PowerPoint Presentation</vt:lpstr>
      <vt:lpstr>PowerPoint Presentation</vt:lpstr>
      <vt:lpstr>PowerPoint Presentation</vt:lpstr>
      <vt:lpstr>Çözüm</vt:lpstr>
      <vt:lpstr>Floyd Algoritması</vt:lpstr>
      <vt:lpstr>Algoritma</vt:lpstr>
      <vt:lpstr>İterasyon 1</vt:lpstr>
      <vt:lpstr>İterasyon 2</vt:lpstr>
      <vt:lpstr>İterasyon 3</vt:lpstr>
      <vt:lpstr>İterasyon 4</vt:lpstr>
      <vt:lpstr>İterasyon 5</vt:lpstr>
      <vt:lpstr>PowerPoint Presentation</vt:lpstr>
      <vt:lpstr>CPM</vt:lpstr>
      <vt:lpstr>PowerPoint Presentation</vt:lpstr>
      <vt:lpstr>PowerPoint Presentation</vt:lpstr>
      <vt:lpstr>PowerPoint Presentation</vt:lpstr>
      <vt:lpstr>CPM Doğrusal Modeller</vt:lpstr>
      <vt:lpstr>PowerPoint Presentation</vt:lpstr>
      <vt:lpstr>Linear Model</vt:lpstr>
      <vt:lpstr>Kısıtlar</vt:lpstr>
      <vt:lpstr>PowerPoint Presentation</vt:lpstr>
      <vt:lpstr>PowerPoint Presentation</vt:lpstr>
      <vt:lpstr>İkinci model </vt:lpstr>
      <vt:lpstr>PowerPoint Presentation</vt:lpstr>
      <vt:lpstr>En kısa rota şebekeleri </vt:lpstr>
      <vt:lpstr>Doğrusal Programlama Modeli</vt:lpstr>
      <vt:lpstr>PowerPoint Presentation</vt:lpstr>
      <vt:lpstr>PowerPoint Presentation</vt:lpstr>
      <vt:lpstr>Örnek Devam...</vt:lpstr>
      <vt:lpstr>Birden Fazla Çıkış</vt:lpstr>
      <vt:lpstr>Doğrusal Model</vt:lpstr>
      <vt:lpstr>Farklı Bir Ağ Modeli Uygulaması - Risk En Azlama</vt:lpstr>
      <vt:lpstr>PowerPoint Presentation</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89</cp:revision>
  <dcterms:created xsi:type="dcterms:W3CDTF">2010-02-01T08:03:16Z</dcterms:created>
  <dcterms:modified xsi:type="dcterms:W3CDTF">2023-09-04T15:29:01Z</dcterms:modified>
  <cp:category>www.slidemembers.com</cp:category>
</cp:coreProperties>
</file>